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9" r:id="rId29"/>
    <p:sldId id="295" r:id="rId30"/>
    <p:sldId id="290" r:id="rId31"/>
    <p:sldId id="293" r:id="rId3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4/2/2020</a:t>
            </a:fld>
            <a:endParaRPr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 sz="1600" b="1" dirty="0">
              <a:solidFill>
                <a:schemeClr val="tx2">
                  <a:shade val="90000"/>
                </a:schemeClr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Relationship Id="rId14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jpe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jpe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11" Type="http://schemas.openxmlformats.org/officeDocument/2006/relationships/image" Target="../media/image96.png"/><Relationship Id="rId5" Type="http://schemas.openxmlformats.org/officeDocument/2006/relationships/image" Target="../media/image90.png"/><Relationship Id="rId10" Type="http://schemas.openxmlformats.org/officeDocument/2006/relationships/image" Target="../media/image95.png"/><Relationship Id="rId4" Type="http://schemas.openxmlformats.org/officeDocument/2006/relationships/image" Target="../media/image89.png"/><Relationship Id="rId9" Type="http://schemas.openxmlformats.org/officeDocument/2006/relationships/image" Target="../media/image9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12" Type="http://schemas.openxmlformats.org/officeDocument/2006/relationships/image" Target="../media/image107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png"/><Relationship Id="rId11" Type="http://schemas.openxmlformats.org/officeDocument/2006/relationships/image" Target="../media/image106.png"/><Relationship Id="rId5" Type="http://schemas.openxmlformats.org/officeDocument/2006/relationships/image" Target="../media/image100.png"/><Relationship Id="rId10" Type="http://schemas.openxmlformats.org/officeDocument/2006/relationships/image" Target="../media/image105.png"/><Relationship Id="rId4" Type="http://schemas.openxmlformats.org/officeDocument/2006/relationships/image" Target="../media/image99.png"/><Relationship Id="rId9" Type="http://schemas.openxmlformats.org/officeDocument/2006/relationships/image" Target="../media/image10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15.png"/><Relationship Id="rId7" Type="http://schemas.openxmlformats.org/officeDocument/2006/relationships/image" Target="../media/image119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10" Type="http://schemas.openxmlformats.org/officeDocument/2006/relationships/image" Target="../media/image122.png"/><Relationship Id="rId4" Type="http://schemas.openxmlformats.org/officeDocument/2006/relationships/image" Target="../media/image116.png"/><Relationship Id="rId9" Type="http://schemas.openxmlformats.org/officeDocument/2006/relationships/image" Target="../media/image12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lideshare.net/zulfazoufishan/different-education-policies-of-pakista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dpi.org/publications/files/W40History%20of%20Educ" TargetMode="External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 txBox="1"/>
          <p:nvPr/>
        </p:nvSpPr>
        <p:spPr>
          <a:xfrm>
            <a:off x="0" y="381000"/>
            <a:ext cx="9144000" cy="6324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R="243420" algn="r">
              <a:lnSpc>
                <a:spcPct val="133829"/>
              </a:lnSpc>
              <a:spcBef>
                <a:spcPts val="43212"/>
              </a:spcBef>
            </a:pPr>
            <a:r>
              <a:rPr sz="1800" b="1" spc="0" dirty="0" smtClean="0">
                <a:latin typeface="Segoe Script"/>
                <a:cs typeface="Segoe Script"/>
              </a:rPr>
              <a:t>Pre</a:t>
            </a:r>
            <a:r>
              <a:rPr sz="1800" b="1" spc="4" dirty="0" smtClean="0">
                <a:latin typeface="Segoe Script"/>
                <a:cs typeface="Segoe Script"/>
              </a:rPr>
              <a:t>s</a:t>
            </a:r>
            <a:r>
              <a:rPr sz="1800" b="1" spc="0" dirty="0" smtClean="0">
                <a:latin typeface="Segoe Script"/>
                <a:cs typeface="Segoe Script"/>
              </a:rPr>
              <a:t>ent</a:t>
            </a:r>
            <a:r>
              <a:rPr sz="1800" b="1" spc="4" dirty="0" smtClean="0">
                <a:latin typeface="Segoe Script"/>
                <a:cs typeface="Segoe Script"/>
              </a:rPr>
              <a:t>e</a:t>
            </a:r>
            <a:r>
              <a:rPr sz="1800" b="1" spc="0" dirty="0" smtClean="0">
                <a:latin typeface="Segoe Script"/>
                <a:cs typeface="Segoe Script"/>
              </a:rPr>
              <a:t>d By</a:t>
            </a:r>
            <a:endParaRPr sz="1800">
              <a:latin typeface="Segoe Script"/>
              <a:cs typeface="Segoe Script"/>
            </a:endParaRPr>
          </a:p>
          <a:p>
            <a:pPr marR="245768" algn="r">
              <a:lnSpc>
                <a:spcPts val="2590"/>
              </a:lnSpc>
              <a:spcBef>
                <a:spcPts val="129"/>
              </a:spcBef>
            </a:pPr>
            <a:r>
              <a:rPr sz="2700" b="1" spc="0" baseline="8071" dirty="0" smtClean="0">
                <a:latin typeface="Segoe Script"/>
                <a:cs typeface="Segoe Script"/>
              </a:rPr>
              <a:t>Sa</a:t>
            </a:r>
            <a:r>
              <a:rPr sz="2700" b="1" spc="-4" baseline="8071" dirty="0" smtClean="0">
                <a:latin typeface="Segoe Script"/>
                <a:cs typeface="Segoe Script"/>
              </a:rPr>
              <a:t>y</a:t>
            </a:r>
            <a:r>
              <a:rPr sz="2700" b="1" spc="0" baseline="8071" dirty="0" smtClean="0">
                <a:latin typeface="Segoe Script"/>
                <a:cs typeface="Segoe Script"/>
              </a:rPr>
              <a:t>eda Me</a:t>
            </a:r>
            <a:r>
              <a:rPr sz="2700" b="1" spc="4" baseline="8071" dirty="0" smtClean="0">
                <a:latin typeface="Segoe Script"/>
                <a:cs typeface="Segoe Script"/>
              </a:rPr>
              <a:t>h</a:t>
            </a:r>
            <a:r>
              <a:rPr sz="2700" b="1" spc="-4" baseline="8071" dirty="0" smtClean="0">
                <a:latin typeface="Segoe Script"/>
                <a:cs typeface="Segoe Script"/>
              </a:rPr>
              <a:t>v</a:t>
            </a:r>
            <a:r>
              <a:rPr sz="2700" b="1" spc="0" baseline="8071" dirty="0" smtClean="0">
                <a:latin typeface="Segoe Script"/>
                <a:cs typeface="Segoe Script"/>
              </a:rPr>
              <a:t>i</a:t>
            </a:r>
            <a:r>
              <a:rPr sz="2700" b="1" spc="4" baseline="8071" dirty="0" smtClean="0">
                <a:latin typeface="Segoe Script"/>
                <a:cs typeface="Segoe Script"/>
              </a:rPr>
              <a:t>s</a:t>
            </a:r>
            <a:r>
              <a:rPr sz="2700" b="1" spc="0" baseline="8071" dirty="0" smtClean="0">
                <a:latin typeface="Segoe Script"/>
                <a:cs typeface="Segoe Script"/>
              </a:rPr>
              <a:t>h Dildar</a:t>
            </a:r>
            <a:endParaRPr sz="1800">
              <a:latin typeface="Segoe Script"/>
              <a:cs typeface="Segoe Scrip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712083" y="3276600"/>
            <a:ext cx="3593716" cy="1295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325"/>
              </a:lnSpc>
              <a:spcBef>
                <a:spcPts val="266"/>
              </a:spcBef>
            </a:pPr>
            <a:r>
              <a:rPr sz="4800" b="1" spc="0" dirty="0" smtClean="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sz="4800" b="1" spc="-364" dirty="0" smtClean="0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sz="4800" b="1" spc="0" dirty="0" smtClean="0">
                <a:solidFill>
                  <a:srgbClr val="FFFFFF"/>
                </a:solidFill>
                <a:latin typeface="Times New Roman"/>
                <a:cs typeface="Times New Roman"/>
              </a:rPr>
              <a:t>AN</a:t>
            </a:r>
            <a:endParaRPr sz="4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6562" y="3399282"/>
            <a:ext cx="7848600" cy="1523"/>
          </a:xfrm>
          <a:custGeom>
            <a:avLst/>
            <a:gdLst/>
            <a:ahLst/>
            <a:cxnLst/>
            <a:rect l="l" t="t" r="r" b="b"/>
            <a:pathLst>
              <a:path w="7848600" h="1523">
                <a:moveTo>
                  <a:pt x="0" y="0"/>
                </a:moveTo>
                <a:lnTo>
                  <a:pt x="7848600" y="1523"/>
                </a:lnTo>
              </a:path>
            </a:pathLst>
          </a:custGeom>
          <a:ln w="19812">
            <a:solidFill>
              <a:srgbClr val="4E5B6E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381000"/>
            <a:ext cx="9144000" cy="6324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648200" y="762000"/>
            <a:ext cx="4285894" cy="3200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9624" marR="73761" algn="ctr">
              <a:lnSpc>
                <a:spcPts val="5000"/>
              </a:lnSpc>
              <a:spcBef>
                <a:spcPts val="250"/>
              </a:spcBef>
            </a:pPr>
            <a:r>
              <a:rPr sz="4800" b="1" spc="0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DIFFERENT</a:t>
            </a:r>
            <a:endParaRPr sz="480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algn="ctr">
              <a:lnSpc>
                <a:spcPct val="95825"/>
              </a:lnSpc>
            </a:pPr>
            <a:r>
              <a:rPr sz="4800" b="1" spc="0" smtClean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EDUC</a:t>
            </a:r>
            <a:r>
              <a:rPr sz="4800" b="1" spc="-344" smtClean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A</a:t>
            </a:r>
            <a:r>
              <a:rPr sz="4800" b="1" spc="0" smtClean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TIO</a:t>
            </a:r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N POLICIES OF PAKISTAN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060691" y="5781070"/>
            <a:ext cx="2039277" cy="528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11226">
              <a:lnSpc>
                <a:spcPts val="2230"/>
              </a:lnSpc>
              <a:spcBef>
                <a:spcPts val="111"/>
              </a:spcBef>
            </a:pPr>
            <a:endParaRPr sz="1800">
              <a:latin typeface="Segoe Script"/>
              <a:cs typeface="Segoe Scrip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04001" y="6055390"/>
            <a:ext cx="92429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endParaRPr sz="1800">
              <a:latin typeface="Segoe Script"/>
              <a:cs typeface="Segoe Scrip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524000" y="1880615"/>
            <a:ext cx="2293620" cy="8168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171444" y="2994660"/>
            <a:ext cx="2598420" cy="10439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176016" y="2537459"/>
            <a:ext cx="845819" cy="5410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081016" y="4293108"/>
            <a:ext cx="2217419" cy="86258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081016" y="3835907"/>
            <a:ext cx="845819" cy="5410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57200" y="457200"/>
            <a:ext cx="7086600" cy="11394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85"/>
              </a:lnSpc>
              <a:spcBef>
                <a:spcPts val="119"/>
              </a:spcBef>
            </a:pPr>
            <a:r>
              <a:rPr sz="2800" spc="0" baseline="1501" smtClean="0">
                <a:latin typeface="Wingdings"/>
                <a:cs typeface="Wingdings"/>
              </a:rPr>
              <a:t></a:t>
            </a:r>
            <a:r>
              <a:rPr lang="en-US" sz="2800" spc="0" dirty="0" smtClean="0">
                <a:latin typeface="Franklin Gothic Book"/>
                <a:cs typeface="Franklin Gothic Book"/>
              </a:rPr>
              <a:t>The report recommended that following stages for the </a:t>
            </a:r>
            <a:r>
              <a:rPr lang="en-US" sz="2800" dirty="0" smtClean="0">
                <a:latin typeface="Franklin Gothic Book"/>
                <a:cs typeface="Franklin Gothic Book"/>
              </a:rPr>
              <a:t>execution</a:t>
            </a:r>
            <a:r>
              <a:rPr lang="en-US" sz="2800" spc="0" dirty="0" smtClean="0">
                <a:latin typeface="Franklin Gothic Book"/>
                <a:cs typeface="Franklin Gothic Book"/>
              </a:rPr>
              <a:t> </a:t>
            </a:r>
            <a:r>
              <a:rPr sz="2800" spc="0" smtClean="0">
                <a:latin typeface="Franklin Gothic Book"/>
                <a:cs typeface="Franklin Gothic Book"/>
              </a:rPr>
              <a:t>of</a:t>
            </a:r>
            <a:r>
              <a:rPr sz="2800" spc="-85" smtClean="0">
                <a:latin typeface="Franklin Gothic Book"/>
                <a:cs typeface="Franklin Gothic Book"/>
              </a:rPr>
              <a:t> </a:t>
            </a:r>
            <a:r>
              <a:rPr sz="2800" spc="0" dirty="0" smtClean="0">
                <a:latin typeface="Franklin Gothic Book"/>
                <a:cs typeface="Franklin Gothic Book"/>
              </a:rPr>
              <a:t>a</a:t>
            </a:r>
            <a:r>
              <a:rPr sz="2800" spc="-68" dirty="0" smtClean="0">
                <a:latin typeface="Franklin Gothic Book"/>
                <a:cs typeface="Franklin Gothic Book"/>
              </a:rPr>
              <a:t> </a:t>
            </a:r>
            <a:r>
              <a:rPr sz="2800" spc="0" dirty="0" smtClean="0">
                <a:latin typeface="Franklin Gothic Book"/>
                <a:cs typeface="Franklin Gothic Book"/>
              </a:rPr>
              <a:t>prog</a:t>
            </a:r>
            <a:r>
              <a:rPr sz="2800" spc="4" dirty="0" smtClean="0">
                <a:latin typeface="Franklin Gothic Book"/>
                <a:cs typeface="Franklin Gothic Book"/>
              </a:rPr>
              <a:t>r</a:t>
            </a:r>
            <a:r>
              <a:rPr sz="2800" spc="0" dirty="0" smtClean="0">
                <a:latin typeface="Franklin Gothic Book"/>
                <a:cs typeface="Franklin Gothic Book"/>
              </a:rPr>
              <a:t>am</a:t>
            </a:r>
            <a:r>
              <a:rPr sz="2800" spc="8" dirty="0" smtClean="0">
                <a:latin typeface="Franklin Gothic Book"/>
                <a:cs typeface="Franklin Gothic Book"/>
              </a:rPr>
              <a:t>m</a:t>
            </a:r>
            <a:r>
              <a:rPr sz="2800" spc="0" dirty="0" smtClean="0">
                <a:latin typeface="Franklin Gothic Book"/>
                <a:cs typeface="Franklin Gothic Book"/>
              </a:rPr>
              <a:t>e </a:t>
            </a:r>
            <a:r>
              <a:rPr sz="2800" spc="128" dirty="0" smtClean="0">
                <a:latin typeface="Franklin Gothic Book"/>
                <a:cs typeface="Franklin Gothic Book"/>
              </a:rPr>
              <a:t> </a:t>
            </a:r>
            <a:r>
              <a:rPr sz="2800" spc="0" dirty="0" smtClean="0">
                <a:latin typeface="Franklin Gothic Book"/>
                <a:cs typeface="Franklin Gothic Book"/>
              </a:rPr>
              <a:t>of</a:t>
            </a:r>
            <a:r>
              <a:rPr sz="2800" spc="-105" dirty="0" smtClean="0">
                <a:latin typeface="Franklin Gothic Book"/>
                <a:cs typeface="Franklin Gothic Book"/>
              </a:rPr>
              <a:t> </a:t>
            </a:r>
            <a:r>
              <a:rPr sz="2800" spc="0" dirty="0" smtClean="0">
                <a:latin typeface="Franklin Gothic Book"/>
                <a:cs typeface="Franklin Gothic Book"/>
              </a:rPr>
              <a:t>adult</a:t>
            </a:r>
            <a:r>
              <a:rPr sz="2800" spc="-67" dirty="0" smtClean="0">
                <a:latin typeface="Franklin Gothic Book"/>
                <a:cs typeface="Franklin Gothic Book"/>
              </a:rPr>
              <a:t> </a:t>
            </a:r>
            <a:r>
              <a:rPr sz="2800" spc="0" dirty="0" smtClean="0">
                <a:latin typeface="Franklin Gothic Book"/>
                <a:cs typeface="Franklin Gothic Book"/>
              </a:rPr>
              <a:t>educa</a:t>
            </a:r>
            <a:r>
              <a:rPr sz="2800" spc="9" dirty="0" smtClean="0">
                <a:latin typeface="Franklin Gothic Book"/>
                <a:cs typeface="Franklin Gothic Book"/>
              </a:rPr>
              <a:t>t</a:t>
            </a:r>
            <a:r>
              <a:rPr sz="2800" spc="0" dirty="0" smtClean="0">
                <a:latin typeface="Franklin Gothic Book"/>
                <a:cs typeface="Franklin Gothic Book"/>
              </a:rPr>
              <a:t>ion.</a:t>
            </a:r>
            <a:endParaRPr sz="2800">
              <a:latin typeface="Franklin Gothic Book"/>
              <a:cs typeface="Franklin Gothic Book"/>
            </a:endParaRPr>
          </a:p>
          <a:p>
            <a:pPr marL="12700" marR="45720">
              <a:lnSpc>
                <a:spcPct val="94482"/>
              </a:lnSpc>
              <a:spcBef>
                <a:spcPts val="770"/>
              </a:spcBef>
            </a:pPr>
            <a:r>
              <a:rPr sz="2800" spc="0" dirty="0" smtClean="0">
                <a:latin typeface="Wingdings"/>
                <a:cs typeface="Wingdings"/>
              </a:rPr>
              <a:t></a:t>
            </a:r>
            <a:r>
              <a:rPr sz="2800" spc="17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Franklin Gothic Book"/>
                <a:cs typeface="Franklin Gothic Book"/>
              </a:rPr>
              <a:t>The</a:t>
            </a:r>
            <a:r>
              <a:rPr sz="2800" spc="-104" dirty="0" smtClean="0">
                <a:latin typeface="Franklin Gothic Book"/>
                <a:cs typeface="Franklin Gothic Book"/>
              </a:rPr>
              <a:t> </a:t>
            </a:r>
            <a:r>
              <a:rPr sz="2800" spc="0" dirty="0" smtClean="0">
                <a:latin typeface="Franklin Gothic Book"/>
                <a:cs typeface="Franklin Gothic Book"/>
              </a:rPr>
              <a:t>f</a:t>
            </a:r>
            <a:r>
              <a:rPr sz="2800" spc="9" dirty="0" smtClean="0">
                <a:latin typeface="Franklin Gothic Book"/>
                <a:cs typeface="Franklin Gothic Book"/>
              </a:rPr>
              <a:t>i</a:t>
            </a:r>
            <a:r>
              <a:rPr sz="2800" spc="0" dirty="0" smtClean="0">
                <a:latin typeface="Franklin Gothic Book"/>
                <a:cs typeface="Franklin Gothic Book"/>
              </a:rPr>
              <a:t>r</a:t>
            </a:r>
            <a:r>
              <a:rPr sz="2800" spc="4" dirty="0" smtClean="0">
                <a:latin typeface="Franklin Gothic Book"/>
                <a:cs typeface="Franklin Gothic Book"/>
              </a:rPr>
              <a:t>s</a:t>
            </a:r>
            <a:r>
              <a:rPr sz="2800" spc="0" dirty="0" smtClean="0">
                <a:latin typeface="Franklin Gothic Book"/>
                <a:cs typeface="Franklin Gothic Book"/>
              </a:rPr>
              <a:t>t</a:t>
            </a:r>
            <a:r>
              <a:rPr sz="2800" spc="-164" dirty="0" smtClean="0">
                <a:latin typeface="Franklin Gothic Book"/>
                <a:cs typeface="Franklin Gothic Book"/>
              </a:rPr>
              <a:t> </a:t>
            </a:r>
            <a:r>
              <a:rPr sz="2800" spc="0" dirty="0" smtClean="0">
                <a:latin typeface="Franklin Gothic Book"/>
                <a:cs typeface="Franklin Gothic Book"/>
              </a:rPr>
              <a:t>f</a:t>
            </a:r>
            <a:r>
              <a:rPr sz="2800" spc="9" dirty="0" smtClean="0">
                <a:latin typeface="Franklin Gothic Book"/>
                <a:cs typeface="Franklin Gothic Book"/>
              </a:rPr>
              <a:t>i</a:t>
            </a:r>
            <a:r>
              <a:rPr sz="2800" spc="0" dirty="0" smtClean="0">
                <a:latin typeface="Franklin Gothic Book"/>
                <a:cs typeface="Franklin Gothic Book"/>
              </a:rPr>
              <a:t>ve</a:t>
            </a:r>
            <a:r>
              <a:rPr sz="2800" spc="5" dirty="0" smtClean="0">
                <a:latin typeface="Franklin Gothic Book"/>
                <a:cs typeface="Franklin Gothic Book"/>
              </a:rPr>
              <a:t> </a:t>
            </a:r>
            <a:r>
              <a:rPr sz="2800" spc="0" dirty="0" smtClean="0">
                <a:latin typeface="Franklin Gothic Book"/>
                <a:cs typeface="Franklin Gothic Book"/>
              </a:rPr>
              <a:t>yea</a:t>
            </a:r>
            <a:r>
              <a:rPr sz="2800" spc="9" dirty="0" smtClean="0">
                <a:latin typeface="Franklin Gothic Book"/>
                <a:cs typeface="Franklin Gothic Book"/>
              </a:rPr>
              <a:t>r</a:t>
            </a:r>
            <a:r>
              <a:rPr sz="2800" spc="0" dirty="0" smtClean="0">
                <a:latin typeface="Franklin Gothic Book"/>
                <a:cs typeface="Franklin Gothic Book"/>
              </a:rPr>
              <a:t>s</a:t>
            </a:r>
            <a:r>
              <a:rPr sz="2800" spc="-108" dirty="0" smtClean="0">
                <a:latin typeface="Franklin Gothic Book"/>
                <a:cs typeface="Franklin Gothic Book"/>
              </a:rPr>
              <a:t> </a:t>
            </a:r>
            <a:r>
              <a:rPr sz="2800" spc="0" dirty="0" smtClean="0">
                <a:latin typeface="Franklin Gothic Book"/>
                <a:cs typeface="Franklin Gothic Book"/>
              </a:rPr>
              <a:t>were</a:t>
            </a:r>
            <a:r>
              <a:rPr sz="2800" spc="-10" dirty="0" smtClean="0">
                <a:latin typeface="Franklin Gothic Book"/>
                <a:cs typeface="Franklin Gothic Book"/>
              </a:rPr>
              <a:t> </a:t>
            </a:r>
            <a:r>
              <a:rPr sz="2800" spc="0" dirty="0" smtClean="0">
                <a:latin typeface="Franklin Gothic Book"/>
                <a:cs typeface="Franklin Gothic Book"/>
              </a:rPr>
              <a:t>to</a:t>
            </a:r>
            <a:r>
              <a:rPr sz="2800" spc="-223" dirty="0" smtClean="0">
                <a:latin typeface="Franklin Gothic Book"/>
                <a:cs typeface="Franklin Gothic Book"/>
              </a:rPr>
              <a:t> </a:t>
            </a:r>
            <a:r>
              <a:rPr sz="2800" spc="0" dirty="0" smtClean="0">
                <a:latin typeface="Franklin Gothic Book"/>
                <a:cs typeface="Franklin Gothic Book"/>
              </a:rPr>
              <a:t>be</a:t>
            </a:r>
            <a:r>
              <a:rPr sz="2800" spc="-70" dirty="0" smtClean="0">
                <a:latin typeface="Franklin Gothic Book"/>
                <a:cs typeface="Franklin Gothic Book"/>
              </a:rPr>
              <a:t> </a:t>
            </a:r>
            <a:r>
              <a:rPr sz="2800" spc="0" dirty="0" smtClean="0">
                <a:latin typeface="Franklin Gothic Book"/>
                <a:cs typeface="Franklin Gothic Book"/>
              </a:rPr>
              <a:t>devot</a:t>
            </a:r>
            <a:r>
              <a:rPr sz="2800" spc="4" dirty="0" smtClean="0">
                <a:latin typeface="Franklin Gothic Book"/>
                <a:cs typeface="Franklin Gothic Book"/>
              </a:rPr>
              <a:t>e</a:t>
            </a:r>
            <a:r>
              <a:rPr sz="2800" spc="0" dirty="0" smtClean="0">
                <a:latin typeface="Franklin Gothic Book"/>
                <a:cs typeface="Franklin Gothic Book"/>
              </a:rPr>
              <a:t>d</a:t>
            </a:r>
            <a:r>
              <a:rPr sz="2800" spc="181" dirty="0" smtClean="0">
                <a:latin typeface="Franklin Gothic Book"/>
                <a:cs typeface="Franklin Gothic Book"/>
              </a:rPr>
              <a:t> </a:t>
            </a:r>
            <a:r>
              <a:rPr sz="2800" spc="4" dirty="0" smtClean="0">
                <a:latin typeface="Franklin Gothic Book"/>
                <a:cs typeface="Franklin Gothic Book"/>
              </a:rPr>
              <a:t>to</a:t>
            </a:r>
            <a:endParaRPr sz="2800"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33397" y="2125482"/>
            <a:ext cx="128258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Planning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80054" y="3175345"/>
            <a:ext cx="1965745" cy="6395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2355"/>
              </a:lnSpc>
              <a:spcBef>
                <a:spcPts val="117"/>
              </a:spcBef>
            </a:pP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R</a:t>
            </a:r>
            <a:r>
              <a:rPr sz="2200" spc="-9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cruitm</a:t>
            </a:r>
            <a:r>
              <a:rPr sz="2200" spc="-9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nt</a:t>
            </a:r>
            <a:r>
              <a:rPr sz="2200" spc="-82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Of</a:t>
            </a:r>
            <a:endParaRPr sz="2200">
              <a:latin typeface="Georgia"/>
              <a:cs typeface="Georgia"/>
            </a:endParaRPr>
          </a:p>
          <a:p>
            <a:pPr marL="387515" marR="405682" algn="ctr">
              <a:lnSpc>
                <a:spcPct val="94685"/>
              </a:lnSpc>
              <a:spcBef>
                <a:spcPts val="22"/>
              </a:spcBef>
            </a:pP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T</a:t>
            </a:r>
            <a:r>
              <a:rPr sz="2200" spc="-9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achers</a:t>
            </a:r>
            <a:endParaRPr sz="22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577967" y="4583448"/>
            <a:ext cx="1233334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Training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59740" y="5362242"/>
            <a:ext cx="7219619" cy="7157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050" spc="0" dirty="0" smtClean="0">
                <a:latin typeface="Wingdings"/>
                <a:cs typeface="Wingdings"/>
              </a:rPr>
              <a:t></a:t>
            </a:r>
            <a:r>
              <a:rPr sz="2050" spc="121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In</a:t>
            </a:r>
            <a:r>
              <a:rPr sz="2400" spc="4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the</a:t>
            </a:r>
            <a:r>
              <a:rPr sz="2400" spc="-43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six</a:t>
            </a:r>
            <a:r>
              <a:rPr sz="2400" spc="9" dirty="0" smtClean="0">
                <a:latin typeface="Franklin Gothic Book"/>
                <a:cs typeface="Franklin Gothic Book"/>
              </a:rPr>
              <a:t>t</a:t>
            </a:r>
            <a:r>
              <a:rPr sz="2400" spc="0" dirty="0" smtClean="0">
                <a:latin typeface="Franklin Gothic Book"/>
                <a:cs typeface="Franklin Gothic Book"/>
              </a:rPr>
              <a:t>h</a:t>
            </a:r>
            <a:r>
              <a:rPr sz="2400" spc="-189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yea</a:t>
            </a:r>
            <a:r>
              <a:rPr sz="2400" spc="9" dirty="0" smtClean="0">
                <a:latin typeface="Franklin Gothic Book"/>
                <a:cs typeface="Franklin Gothic Book"/>
              </a:rPr>
              <a:t>r</a:t>
            </a:r>
            <a:r>
              <a:rPr sz="2400" spc="0" dirty="0" smtClean="0">
                <a:latin typeface="Franklin Gothic Book"/>
                <a:cs typeface="Franklin Gothic Book"/>
              </a:rPr>
              <a:t>,</a:t>
            </a:r>
            <a:r>
              <a:rPr sz="2400" spc="16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about</a:t>
            </a:r>
            <a:r>
              <a:rPr sz="2400" spc="-169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500,000 </a:t>
            </a:r>
            <a:r>
              <a:rPr sz="2400" spc="0" dirty="0" smtClean="0">
                <a:latin typeface="Franklin Gothic Book"/>
                <a:cs typeface="Franklin Gothic Book"/>
              </a:rPr>
              <a:t>pe</a:t>
            </a:r>
            <a:r>
              <a:rPr sz="2400" spc="4" dirty="0" smtClean="0">
                <a:latin typeface="Franklin Gothic Book"/>
                <a:cs typeface="Franklin Gothic Book"/>
              </a:rPr>
              <a:t>r</a:t>
            </a:r>
            <a:r>
              <a:rPr sz="2400" spc="0" dirty="0" smtClean="0">
                <a:latin typeface="Franklin Gothic Book"/>
                <a:cs typeface="Franklin Gothic Book"/>
              </a:rPr>
              <a:t>sons</a:t>
            </a:r>
            <a:r>
              <a:rPr sz="2400" spc="-112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were</a:t>
            </a:r>
            <a:r>
              <a:rPr sz="2400" spc="144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to</a:t>
            </a:r>
            <a:r>
              <a:rPr sz="2400" spc="-223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be</a:t>
            </a:r>
            <a:r>
              <a:rPr sz="2400" spc="-38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made</a:t>
            </a:r>
            <a:endParaRPr sz="2400">
              <a:latin typeface="Franklin Gothic Book"/>
              <a:cs typeface="Franklin Gothic Book"/>
            </a:endParaRPr>
          </a:p>
          <a:p>
            <a:pPr marL="195579" marR="48911">
              <a:lnSpc>
                <a:spcPct val="95825"/>
              </a:lnSpc>
            </a:pPr>
            <a:r>
              <a:rPr sz="2400" dirty="0" smtClean="0">
                <a:latin typeface="Franklin Gothic Book"/>
                <a:cs typeface="Franklin Gothic Book"/>
              </a:rPr>
              <a:t>l</a:t>
            </a:r>
            <a:r>
              <a:rPr sz="2400" spc="9" dirty="0" smtClean="0"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latin typeface="Franklin Gothic Book"/>
                <a:cs typeface="Franklin Gothic Book"/>
              </a:rPr>
              <a:t>te</a:t>
            </a:r>
            <a:r>
              <a:rPr sz="2400" spc="9" dirty="0" smtClean="0">
                <a:latin typeface="Franklin Gothic Book"/>
                <a:cs typeface="Franklin Gothic Book"/>
              </a:rPr>
              <a:t>r</a:t>
            </a:r>
            <a:r>
              <a:rPr sz="2400" spc="-9" dirty="0" smtClean="0">
                <a:latin typeface="Franklin Gothic Book"/>
                <a:cs typeface="Franklin Gothic Book"/>
              </a:rPr>
              <a:t>a</a:t>
            </a:r>
            <a:r>
              <a:rPr sz="2400" spc="0" dirty="0" smtClean="0">
                <a:latin typeface="Franklin Gothic Book"/>
                <a:cs typeface="Franklin Gothic Book"/>
              </a:rPr>
              <a:t>te</a:t>
            </a:r>
            <a:r>
              <a:rPr sz="2400" spc="-109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with</a:t>
            </a:r>
            <a:r>
              <a:rPr sz="2400" spc="-41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an</a:t>
            </a:r>
            <a:r>
              <a:rPr sz="2400" spc="-64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annual</a:t>
            </a:r>
            <a:r>
              <a:rPr sz="2400" spc="95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inc</a:t>
            </a:r>
            <a:r>
              <a:rPr sz="2400" spc="8" dirty="0" smtClean="0">
                <a:latin typeface="Franklin Gothic Book"/>
                <a:cs typeface="Franklin Gothic Book"/>
              </a:rPr>
              <a:t>r</a:t>
            </a:r>
            <a:r>
              <a:rPr sz="2400" spc="0" dirty="0" smtClean="0">
                <a:latin typeface="Franklin Gothic Book"/>
                <a:cs typeface="Franklin Gothic Book"/>
              </a:rPr>
              <a:t>ea</a:t>
            </a:r>
            <a:r>
              <a:rPr sz="2400" spc="4" dirty="0" smtClean="0">
                <a:latin typeface="Franklin Gothic Book"/>
                <a:cs typeface="Franklin Gothic Book"/>
              </a:rPr>
              <a:t>s</a:t>
            </a:r>
            <a:r>
              <a:rPr sz="2400" spc="0" dirty="0" smtClean="0">
                <a:latin typeface="Franklin Gothic Book"/>
                <a:cs typeface="Franklin Gothic Book"/>
              </a:rPr>
              <a:t>e</a:t>
            </a:r>
            <a:r>
              <a:rPr sz="2400" spc="81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of</a:t>
            </a:r>
            <a:r>
              <a:rPr sz="2400" spc="-70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300,000</a:t>
            </a:r>
            <a:r>
              <a:rPr sz="2400" spc="-9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the</a:t>
            </a:r>
            <a:r>
              <a:rPr sz="2400" spc="9" dirty="0" smtClean="0">
                <a:latin typeface="Franklin Gothic Book"/>
                <a:cs typeface="Franklin Gothic Book"/>
              </a:rPr>
              <a:t>r</a:t>
            </a:r>
            <a:r>
              <a:rPr sz="2400" spc="0" dirty="0" smtClean="0">
                <a:latin typeface="Franklin Gothic Book"/>
                <a:cs typeface="Franklin Gothic Book"/>
              </a:rPr>
              <a:t>ea</a:t>
            </a:r>
            <a:r>
              <a:rPr sz="2400" spc="9" dirty="0" smtClean="0">
                <a:latin typeface="Franklin Gothic Book"/>
                <a:cs typeface="Franklin Gothic Book"/>
              </a:rPr>
              <a:t>f</a:t>
            </a:r>
            <a:r>
              <a:rPr sz="2400" spc="0" dirty="0" smtClean="0">
                <a:latin typeface="Franklin Gothic Book"/>
                <a:cs typeface="Franklin Gothic Book"/>
              </a:rPr>
              <a:t>te</a:t>
            </a:r>
            <a:r>
              <a:rPr sz="2400" spc="-9" dirty="0" smtClean="0">
                <a:latin typeface="Franklin Gothic Book"/>
                <a:cs typeface="Franklin Gothic Book"/>
              </a:rPr>
              <a:t>r</a:t>
            </a:r>
            <a:r>
              <a:rPr sz="2400" spc="0" dirty="0" smtClean="0">
                <a:latin typeface="Franklin Gothic Book"/>
                <a:cs typeface="Franklin Gothic Book"/>
              </a:rPr>
              <a:t>.</a:t>
            </a:r>
            <a:endParaRPr sz="2400">
              <a:latin typeface="Franklin Gothic Book"/>
              <a:cs typeface="Franklin Gothic Book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365760"/>
            <a:ext cx="9144000" cy="83819"/>
          </a:xfrm>
          <a:custGeom>
            <a:avLst/>
            <a:gdLst/>
            <a:ahLst/>
            <a:cxnLst/>
            <a:rect l="l" t="t" r="r" b="b"/>
            <a:pathLst>
              <a:path w="9144000" h="83819">
                <a:moveTo>
                  <a:pt x="0" y="83819"/>
                </a:moveTo>
                <a:lnTo>
                  <a:pt x="9144000" y="83819"/>
                </a:lnTo>
                <a:lnTo>
                  <a:pt x="9144000" y="0"/>
                </a:lnTo>
                <a:lnTo>
                  <a:pt x="0" y="0"/>
                </a:lnTo>
                <a:lnTo>
                  <a:pt x="0" y="8381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31520" y="2147316"/>
            <a:ext cx="8097011" cy="8519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138428" y="1648968"/>
            <a:ext cx="5684520" cy="115366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1520" y="3508248"/>
            <a:ext cx="8097011" cy="8519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138428" y="3009900"/>
            <a:ext cx="5684520" cy="115366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31520" y="4869180"/>
            <a:ext cx="8097011" cy="85191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138428" y="4331208"/>
            <a:ext cx="5684520" cy="123748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76122" y="851703"/>
            <a:ext cx="664470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85"/>
              </a:lnSpc>
              <a:spcBef>
                <a:spcPts val="119"/>
              </a:spcBef>
            </a:pPr>
            <a:r>
              <a:rPr sz="3000" spc="0" baseline="1501" dirty="0" smtClean="0">
                <a:solidFill>
                  <a:schemeClr val="bg1"/>
                </a:solidFill>
                <a:latin typeface="Wingdings"/>
                <a:cs typeface="Wingdings"/>
              </a:rPr>
              <a:t></a:t>
            </a:r>
            <a:r>
              <a:rPr sz="3000" spc="17" baseline="1449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3600" spc="0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The</a:t>
            </a:r>
            <a:r>
              <a:rPr sz="3600" spc="-100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major</a:t>
            </a:r>
            <a:r>
              <a:rPr sz="3600" spc="165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re</a:t>
            </a:r>
            <a:r>
              <a:rPr sz="3600" spc="9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c</a:t>
            </a:r>
            <a:r>
              <a:rPr sz="3600" spc="0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om</a:t>
            </a:r>
            <a:r>
              <a:rPr sz="3600" spc="9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m</a:t>
            </a:r>
            <a:r>
              <a:rPr sz="3600" spc="0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end</a:t>
            </a:r>
            <a:r>
              <a:rPr sz="3600" spc="-4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a</a:t>
            </a:r>
            <a:r>
              <a:rPr sz="3600" spc="0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tions</a:t>
            </a:r>
            <a:r>
              <a:rPr sz="3600" spc="-26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of</a:t>
            </a:r>
            <a:r>
              <a:rPr sz="3600" spc="-85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the</a:t>
            </a:r>
            <a:r>
              <a:rPr sz="3600" spc="-87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con</a:t>
            </a:r>
            <a:r>
              <a:rPr sz="3600" spc="4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f</a:t>
            </a:r>
            <a:r>
              <a:rPr sz="3600" spc="0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er</a:t>
            </a:r>
            <a:r>
              <a:rPr sz="3600" spc="8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e</a:t>
            </a:r>
            <a:r>
              <a:rPr sz="3600" spc="0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nce</a:t>
            </a:r>
            <a:r>
              <a:rPr sz="3600" spc="210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were</a:t>
            </a:r>
            <a:endParaRPr sz="240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17039" y="1800795"/>
            <a:ext cx="4535391" cy="7447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41172" indent="-728472">
              <a:lnSpc>
                <a:spcPts val="2870"/>
              </a:lnSpc>
              <a:spcBef>
                <a:spcPts val="203"/>
              </a:spcBef>
            </a:pPr>
            <a:r>
              <a:rPr sz="2800" spc="0" dirty="0" smtClean="0">
                <a:solidFill>
                  <a:srgbClr val="FFFFFF"/>
                </a:solidFill>
                <a:latin typeface="Georgia"/>
                <a:cs typeface="Georgia"/>
              </a:rPr>
              <a:t>Educat</a:t>
            </a:r>
            <a:r>
              <a:rPr sz="2800" spc="-9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2800" spc="0" dirty="0" smtClean="0">
                <a:solidFill>
                  <a:srgbClr val="FFFFFF"/>
                </a:solidFill>
                <a:latin typeface="Georgia"/>
                <a:cs typeface="Georgia"/>
              </a:rPr>
              <a:t>on</a:t>
            </a:r>
            <a:r>
              <a:rPr sz="2800" spc="-101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800" spc="0" dirty="0" smtClean="0">
                <a:solidFill>
                  <a:srgbClr val="FFFFFF"/>
                </a:solidFill>
                <a:latin typeface="Georgia"/>
                <a:cs typeface="Georgia"/>
              </a:rPr>
              <a:t>s</a:t>
            </a:r>
            <a:r>
              <a:rPr sz="2800" spc="4" dirty="0" smtClean="0">
                <a:solidFill>
                  <a:srgbClr val="FFFFFF"/>
                </a:solidFill>
                <a:latin typeface="Georgia"/>
                <a:cs typeface="Georgia"/>
              </a:rPr>
              <a:t>h</a:t>
            </a:r>
            <a:r>
              <a:rPr sz="2800" spc="0" dirty="0" smtClean="0">
                <a:solidFill>
                  <a:srgbClr val="FFFFFF"/>
                </a:solidFill>
                <a:latin typeface="Georgia"/>
                <a:cs typeface="Georgia"/>
              </a:rPr>
              <a:t>ou</a:t>
            </a:r>
            <a:r>
              <a:rPr sz="2800" spc="4" dirty="0" smtClean="0">
                <a:solidFill>
                  <a:srgbClr val="FFFFFF"/>
                </a:solidFill>
                <a:latin typeface="Georgia"/>
                <a:cs typeface="Georgia"/>
              </a:rPr>
              <a:t>l</a:t>
            </a:r>
            <a:r>
              <a:rPr sz="2800" spc="0" dirty="0" smtClean="0">
                <a:solidFill>
                  <a:srgbClr val="FFFFFF"/>
                </a:solidFill>
                <a:latin typeface="Georgia"/>
                <a:cs typeface="Georgia"/>
              </a:rPr>
              <a:t>d</a:t>
            </a:r>
            <a:r>
              <a:rPr sz="2800" spc="-83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800" spc="0" dirty="0" smtClean="0">
                <a:solidFill>
                  <a:srgbClr val="FFFFFF"/>
                </a:solidFill>
                <a:latin typeface="Georgia"/>
                <a:cs typeface="Georgia"/>
              </a:rPr>
              <a:t>be</a:t>
            </a:r>
            <a:r>
              <a:rPr sz="2800" spc="-29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800" spc="0" dirty="0" smtClean="0">
                <a:solidFill>
                  <a:srgbClr val="FFFFFF"/>
                </a:solidFill>
                <a:latin typeface="Georgia"/>
                <a:cs typeface="Georgia"/>
              </a:rPr>
              <a:t>teamed with</a:t>
            </a:r>
            <a:r>
              <a:rPr sz="2800" spc="-54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800" spc="0" dirty="0" smtClean="0">
                <a:solidFill>
                  <a:srgbClr val="FFFFFF"/>
                </a:solidFill>
                <a:latin typeface="Georgia"/>
                <a:cs typeface="Georgia"/>
              </a:rPr>
              <a:t>Is</a:t>
            </a:r>
            <a:r>
              <a:rPr sz="2800" spc="9" dirty="0" smtClean="0">
                <a:solidFill>
                  <a:srgbClr val="FFFFFF"/>
                </a:solidFill>
                <a:latin typeface="Georgia"/>
                <a:cs typeface="Georgia"/>
              </a:rPr>
              <a:t>l</a:t>
            </a:r>
            <a:r>
              <a:rPr sz="2800" spc="0" dirty="0" smtClean="0">
                <a:solidFill>
                  <a:srgbClr val="FFFFFF"/>
                </a:solidFill>
                <a:latin typeface="Georgia"/>
                <a:cs typeface="Georgia"/>
              </a:rPr>
              <a:t>a</a:t>
            </a:r>
            <a:r>
              <a:rPr sz="2800" spc="-9" dirty="0" smtClean="0">
                <a:solidFill>
                  <a:srgbClr val="FFFFFF"/>
                </a:solidFill>
                <a:latin typeface="Georgia"/>
                <a:cs typeface="Georgia"/>
              </a:rPr>
              <a:t>m</a:t>
            </a:r>
            <a:r>
              <a:rPr sz="2800" spc="0" dirty="0" smtClean="0">
                <a:solidFill>
                  <a:srgbClr val="FFFFFF"/>
                </a:solidFill>
                <a:latin typeface="Georgia"/>
                <a:cs typeface="Georgia"/>
              </a:rPr>
              <a:t>ic</a:t>
            </a:r>
            <a:r>
              <a:rPr sz="2800" spc="-69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800" spc="0" dirty="0" smtClean="0">
                <a:solidFill>
                  <a:srgbClr val="FFFFFF"/>
                </a:solidFill>
                <a:latin typeface="Georgia"/>
                <a:cs typeface="Georgia"/>
              </a:rPr>
              <a:t>values</a:t>
            </a:r>
            <a:endParaRPr sz="28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77772" y="3161481"/>
            <a:ext cx="4998520" cy="74522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297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FFFFFF"/>
                </a:solidFill>
                <a:latin typeface="Georgia"/>
                <a:cs typeface="Georgia"/>
              </a:rPr>
              <a:t>Free and</a:t>
            </a:r>
            <a:r>
              <a:rPr sz="2800" spc="9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800" spc="0" dirty="0" smtClean="0">
                <a:solidFill>
                  <a:srgbClr val="FFFFFF"/>
                </a:solidFill>
                <a:latin typeface="Georgia"/>
                <a:cs typeface="Georgia"/>
              </a:rPr>
              <a:t>compulsory</a:t>
            </a:r>
            <a:r>
              <a:rPr sz="2800" spc="-134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800" spc="0" dirty="0" smtClean="0">
                <a:solidFill>
                  <a:srgbClr val="FFFFFF"/>
                </a:solidFill>
                <a:latin typeface="Georgia"/>
                <a:cs typeface="Georgia"/>
              </a:rPr>
              <a:t>educat</a:t>
            </a:r>
            <a:r>
              <a:rPr sz="2800" spc="-9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2800" spc="0" dirty="0" smtClean="0">
                <a:solidFill>
                  <a:srgbClr val="FFFFFF"/>
                </a:solidFill>
                <a:latin typeface="Georgia"/>
                <a:cs typeface="Georgia"/>
              </a:rPr>
              <a:t>on</a:t>
            </a:r>
            <a:endParaRPr sz="2800">
              <a:latin typeface="Georgia"/>
              <a:cs typeface="Georgia"/>
            </a:endParaRPr>
          </a:p>
          <a:p>
            <a:pPr marL="1567472" marR="1596648" algn="ctr">
              <a:lnSpc>
                <a:spcPts val="2870"/>
              </a:lnSpc>
            </a:pPr>
            <a:r>
              <a:rPr sz="4200" spc="0" baseline="1047" dirty="0" smtClean="0">
                <a:solidFill>
                  <a:srgbClr val="FFFFFF"/>
                </a:solidFill>
                <a:latin typeface="Georgia"/>
                <a:cs typeface="Georgia"/>
              </a:rPr>
              <a:t>in</a:t>
            </a:r>
            <a:r>
              <a:rPr sz="4200" spc="14" baseline="1047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4200" spc="0" baseline="1047" dirty="0" smtClean="0">
                <a:solidFill>
                  <a:srgbClr val="FFFFFF"/>
                </a:solidFill>
                <a:latin typeface="Georgia"/>
                <a:cs typeface="Georgia"/>
              </a:rPr>
              <a:t>Pakistan</a:t>
            </a:r>
            <a:endParaRPr sz="2800">
              <a:latin typeface="Georgia"/>
              <a:cs typeface="Georgi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842008" y="4493876"/>
            <a:ext cx="4291474" cy="8026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82092" indent="-469392">
              <a:lnSpc>
                <a:spcPts val="3120"/>
              </a:lnSpc>
              <a:spcBef>
                <a:spcPts val="181"/>
              </a:spcBef>
            </a:pPr>
            <a:r>
              <a:rPr sz="3000" spc="0" dirty="0" smtClean="0">
                <a:solidFill>
                  <a:srgbClr val="FFFFFF"/>
                </a:solidFill>
                <a:latin typeface="Georgia"/>
                <a:cs typeface="Georgia"/>
              </a:rPr>
              <a:t>Emphasis on scien</a:t>
            </a:r>
            <a:r>
              <a:rPr sz="3000" spc="9" dirty="0" smtClean="0">
                <a:solidFill>
                  <a:srgbClr val="FFFFFF"/>
                </a:solidFill>
                <a:latin typeface="Georgia"/>
                <a:cs typeface="Georgia"/>
              </a:rPr>
              <a:t>c</a:t>
            </a:r>
            <a:r>
              <a:rPr sz="3000" spc="0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3000" spc="-14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3000" spc="0" dirty="0" smtClean="0">
                <a:solidFill>
                  <a:srgbClr val="FFFFFF"/>
                </a:solidFill>
                <a:latin typeface="Georgia"/>
                <a:cs typeface="Georgia"/>
              </a:rPr>
              <a:t>and tec</a:t>
            </a:r>
            <a:r>
              <a:rPr sz="3000" spc="4" dirty="0" smtClean="0">
                <a:solidFill>
                  <a:srgbClr val="FFFFFF"/>
                </a:solidFill>
                <a:latin typeface="Georgia"/>
                <a:cs typeface="Georgia"/>
              </a:rPr>
              <a:t>h</a:t>
            </a:r>
            <a:r>
              <a:rPr sz="3000" spc="0" dirty="0" smtClean="0">
                <a:solidFill>
                  <a:srgbClr val="FFFFFF"/>
                </a:solidFill>
                <a:latin typeface="Georgia"/>
                <a:cs typeface="Georgia"/>
              </a:rPr>
              <a:t>nical</a:t>
            </a:r>
            <a:r>
              <a:rPr sz="3000" spc="-19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3000" spc="0" dirty="0" smtClean="0">
                <a:solidFill>
                  <a:srgbClr val="FFFFFF"/>
                </a:solidFill>
                <a:latin typeface="Georgia"/>
                <a:cs typeface="Georgia"/>
              </a:rPr>
              <a:t>ed</a:t>
            </a:r>
            <a:r>
              <a:rPr sz="3000" spc="4" dirty="0" smtClean="0">
                <a:solidFill>
                  <a:srgbClr val="FFFFFF"/>
                </a:solidFill>
                <a:latin typeface="Georgia"/>
                <a:cs typeface="Georgia"/>
              </a:rPr>
              <a:t>u</a:t>
            </a:r>
            <a:r>
              <a:rPr sz="3000" spc="0" dirty="0" smtClean="0">
                <a:solidFill>
                  <a:srgbClr val="FFFFFF"/>
                </a:solidFill>
                <a:latin typeface="Georgia"/>
                <a:cs typeface="Georgia"/>
              </a:rPr>
              <a:t>cation</a:t>
            </a:r>
            <a:endParaRPr sz="30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986528" y="4376928"/>
            <a:ext cx="3925824" cy="19598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828800" y="3948681"/>
            <a:ext cx="2795016" cy="28620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13232" y="502920"/>
            <a:ext cx="1545336" cy="12390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43000" y="805307"/>
            <a:ext cx="687324" cy="577850"/>
          </a:xfrm>
          <a:custGeom>
            <a:avLst/>
            <a:gdLst/>
            <a:ahLst/>
            <a:cxnLst/>
            <a:rect l="l" t="t" r="r" b="b"/>
            <a:pathLst>
              <a:path w="687324" h="577850">
                <a:moveTo>
                  <a:pt x="0" y="423671"/>
                </a:moveTo>
                <a:lnTo>
                  <a:pt x="113957" y="577850"/>
                </a:lnTo>
                <a:lnTo>
                  <a:pt x="343662" y="408177"/>
                </a:lnTo>
                <a:lnTo>
                  <a:pt x="573405" y="577850"/>
                </a:lnTo>
                <a:lnTo>
                  <a:pt x="687324" y="423671"/>
                </a:lnTo>
                <a:lnTo>
                  <a:pt x="504951" y="288925"/>
                </a:lnTo>
                <a:lnTo>
                  <a:pt x="687324" y="154177"/>
                </a:lnTo>
                <a:lnTo>
                  <a:pt x="573405" y="0"/>
                </a:lnTo>
                <a:lnTo>
                  <a:pt x="343662" y="169671"/>
                </a:lnTo>
                <a:lnTo>
                  <a:pt x="113957" y="0"/>
                </a:lnTo>
                <a:lnTo>
                  <a:pt x="0" y="154177"/>
                </a:lnTo>
                <a:lnTo>
                  <a:pt x="182372" y="288925"/>
                </a:lnTo>
                <a:lnTo>
                  <a:pt x="0" y="42367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43000" y="805307"/>
            <a:ext cx="687324" cy="577850"/>
          </a:xfrm>
          <a:custGeom>
            <a:avLst/>
            <a:gdLst/>
            <a:ahLst/>
            <a:cxnLst/>
            <a:rect l="l" t="t" r="r" b="b"/>
            <a:pathLst>
              <a:path w="687324" h="577850">
                <a:moveTo>
                  <a:pt x="0" y="154177"/>
                </a:moveTo>
                <a:lnTo>
                  <a:pt x="113957" y="0"/>
                </a:lnTo>
                <a:lnTo>
                  <a:pt x="343662" y="169671"/>
                </a:lnTo>
                <a:lnTo>
                  <a:pt x="573405" y="0"/>
                </a:lnTo>
                <a:lnTo>
                  <a:pt x="687324" y="154177"/>
                </a:lnTo>
                <a:lnTo>
                  <a:pt x="504951" y="288925"/>
                </a:lnTo>
                <a:lnTo>
                  <a:pt x="687324" y="423671"/>
                </a:lnTo>
                <a:lnTo>
                  <a:pt x="573405" y="577850"/>
                </a:lnTo>
                <a:lnTo>
                  <a:pt x="343662" y="408177"/>
                </a:lnTo>
                <a:lnTo>
                  <a:pt x="113957" y="577850"/>
                </a:lnTo>
                <a:lnTo>
                  <a:pt x="0" y="423671"/>
                </a:lnTo>
                <a:lnTo>
                  <a:pt x="182372" y="288925"/>
                </a:lnTo>
                <a:lnTo>
                  <a:pt x="0" y="154177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416556" y="849101"/>
            <a:ext cx="236172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0"/>
              </a:lnSpc>
              <a:spcBef>
                <a:spcPts val="148"/>
              </a:spcBef>
            </a:pPr>
            <a:r>
              <a:rPr sz="28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Im</a:t>
            </a:r>
            <a:r>
              <a:rPr sz="2800" spc="-10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p</a:t>
            </a:r>
            <a:r>
              <a:rPr sz="28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l</a:t>
            </a:r>
            <a:r>
              <a:rPr sz="28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e</a:t>
            </a:r>
            <a:r>
              <a:rPr sz="28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m</a:t>
            </a:r>
            <a:r>
              <a:rPr sz="28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en</a:t>
            </a:r>
            <a:r>
              <a:rPr sz="28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tatio</a:t>
            </a:r>
            <a:r>
              <a:rPr sz="2800" spc="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n</a:t>
            </a:r>
            <a:endParaRPr sz="2800">
              <a:latin typeface="Franklin Gothic Medium"/>
              <a:cs typeface="Franklin Gothic Medium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89559" y="1912023"/>
            <a:ext cx="7517855" cy="16658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050" spc="0" dirty="0" smtClean="0">
                <a:solidFill>
                  <a:srgbClr val="7ED13A"/>
                </a:solidFill>
                <a:latin typeface="Wingdings"/>
                <a:cs typeface="Wingdings"/>
              </a:rPr>
              <a:t></a:t>
            </a:r>
            <a:r>
              <a:rPr sz="2050" spc="86" dirty="0" smtClean="0">
                <a:solidFill>
                  <a:srgbClr val="7ED13A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-4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is p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l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cy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co</a:t>
            </a:r>
            <a:r>
              <a:rPr sz="2400" spc="-9" dirty="0" smtClean="0">
                <a:latin typeface="Arial"/>
                <a:cs typeface="Arial"/>
              </a:rPr>
              <a:t>u</a:t>
            </a:r>
            <a:r>
              <a:rPr sz="2400" spc="0" dirty="0" smtClean="0">
                <a:latin typeface="Arial"/>
                <a:cs typeface="Arial"/>
              </a:rPr>
              <a:t>ld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t </a:t>
            </a:r>
            <a:r>
              <a:rPr sz="2400" spc="-4" dirty="0" smtClean="0">
                <a:latin typeface="Arial"/>
                <a:cs typeface="Arial"/>
              </a:rPr>
              <a:t>b</a:t>
            </a:r>
            <a:r>
              <a:rPr sz="2400" spc="0" dirty="0" smtClean="0">
                <a:latin typeface="Arial"/>
                <a:cs typeface="Arial"/>
              </a:rPr>
              <a:t>e imp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eme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ted</a:t>
            </a:r>
            <a:r>
              <a:rPr sz="2400" spc="3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prop</a:t>
            </a:r>
            <a:r>
              <a:rPr sz="2400" spc="-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rly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-4" dirty="0" smtClean="0">
                <a:latin typeface="Arial"/>
                <a:cs typeface="Arial"/>
              </a:rPr>
              <a:t>u</a:t>
            </a:r>
            <a:r>
              <a:rPr sz="2400" spc="0" dirty="0" smtClean="0">
                <a:latin typeface="Arial"/>
                <a:cs typeface="Arial"/>
              </a:rPr>
              <a:t>e to</a:t>
            </a:r>
            <a:endParaRPr sz="2400">
              <a:latin typeface="Arial"/>
              <a:cs typeface="Arial"/>
            </a:endParaRPr>
          </a:p>
          <a:p>
            <a:pPr marL="195579" marR="1222139">
              <a:lnSpc>
                <a:spcPct val="100041"/>
              </a:lnSpc>
            </a:pP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creased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number of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m</a:t>
            </a:r>
            <a:r>
              <a:rPr sz="2400" spc="4" dirty="0" smtClean="0">
                <a:latin typeface="Arial"/>
                <a:cs typeface="Arial"/>
              </a:rPr>
              <a:t>m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4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rants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and o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her admin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st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ative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prob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ems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of 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ew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born countr</a:t>
            </a:r>
            <a:r>
              <a:rPr sz="2400" spc="-159" dirty="0" smtClean="0">
                <a:latin typeface="Arial"/>
                <a:cs typeface="Arial"/>
              </a:rPr>
              <a:t>y</a:t>
            </a:r>
            <a:r>
              <a:rPr sz="2400" spc="0" dirty="0" smtClean="0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  <a:p>
            <a:pPr marL="12700" marR="45765">
              <a:lnSpc>
                <a:spcPct val="95825"/>
              </a:lnSpc>
              <a:spcBef>
                <a:spcPts val="1874"/>
              </a:spcBef>
            </a:pPr>
            <a:r>
              <a:rPr sz="2000" spc="0" dirty="0" smtClean="0">
                <a:solidFill>
                  <a:srgbClr val="7ED13A"/>
                </a:solidFill>
                <a:latin typeface="Wingdings"/>
                <a:cs typeface="Wingdings"/>
              </a:rPr>
              <a:t></a:t>
            </a:r>
            <a:r>
              <a:rPr sz="2000" spc="172" dirty="0" smtClean="0">
                <a:solidFill>
                  <a:srgbClr val="7ED13A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Mo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or 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ess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British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col</a:t>
            </a:r>
            <a:r>
              <a:rPr sz="2400" spc="-9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al</a:t>
            </a:r>
            <a:r>
              <a:rPr sz="2400" spc="3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system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-9" dirty="0" smtClean="0">
                <a:latin typeface="Arial"/>
                <a:cs typeface="Arial"/>
              </a:rPr>
              <a:t>w</a:t>
            </a:r>
            <a:r>
              <a:rPr sz="2400" spc="0" dirty="0" smtClean="0">
                <a:latin typeface="Arial"/>
                <a:cs typeface="Arial"/>
              </a:rPr>
              <a:t>as continu</a:t>
            </a:r>
            <a:r>
              <a:rPr sz="2400" spc="-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d.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916940" y="580898"/>
            <a:ext cx="6674709" cy="42316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35596" algn="ctr">
              <a:lnSpc>
                <a:spcPts val="4615"/>
              </a:lnSpc>
              <a:spcBef>
                <a:spcPts val="230"/>
              </a:spcBef>
            </a:pPr>
            <a:r>
              <a:rPr sz="4400" spc="0" dirty="0" smtClean="0">
                <a:latin typeface="Franklin Gothic Medium"/>
                <a:cs typeface="Franklin Gothic Medium"/>
              </a:rPr>
              <a:t>National</a:t>
            </a:r>
            <a:r>
              <a:rPr sz="4400" spc="-19" dirty="0" smtClean="0">
                <a:latin typeface="Franklin Gothic Medium"/>
                <a:cs typeface="Franklin Gothic Medium"/>
              </a:rPr>
              <a:t> </a:t>
            </a:r>
            <a:r>
              <a:rPr sz="4400" spc="0" dirty="0" smtClean="0">
                <a:latin typeface="Franklin Gothic Medium"/>
                <a:cs typeface="Franklin Gothic Medium"/>
              </a:rPr>
              <a:t>Commission</a:t>
            </a:r>
            <a:r>
              <a:rPr sz="4400" spc="-29" dirty="0" smtClean="0">
                <a:latin typeface="Franklin Gothic Medium"/>
                <a:cs typeface="Franklin Gothic Medium"/>
              </a:rPr>
              <a:t> </a:t>
            </a:r>
            <a:r>
              <a:rPr sz="4400" spc="0" dirty="0" smtClean="0">
                <a:latin typeface="Franklin Gothic Medium"/>
                <a:cs typeface="Franklin Gothic Medium"/>
              </a:rPr>
              <a:t>On</a:t>
            </a:r>
            <a:endParaRPr sz="4400">
              <a:latin typeface="Franklin Gothic Medium"/>
              <a:cs typeface="Franklin Gothic Medium"/>
            </a:endParaRPr>
          </a:p>
          <a:p>
            <a:pPr marL="1584900" marR="944506" algn="ctr">
              <a:lnSpc>
                <a:spcPct val="94482"/>
              </a:lnSpc>
              <a:spcBef>
                <a:spcPts val="59"/>
              </a:spcBef>
            </a:pPr>
            <a:r>
              <a:rPr sz="4400" spc="0" dirty="0" smtClean="0">
                <a:latin typeface="Franklin Gothic Medium"/>
                <a:cs typeface="Franklin Gothic Medium"/>
              </a:rPr>
              <a:t>Educ</a:t>
            </a:r>
            <a:r>
              <a:rPr sz="4400" spc="-4" dirty="0" smtClean="0">
                <a:latin typeface="Franklin Gothic Medium"/>
                <a:cs typeface="Franklin Gothic Medium"/>
              </a:rPr>
              <a:t>a</a:t>
            </a:r>
            <a:r>
              <a:rPr sz="4400" spc="0" dirty="0" smtClean="0">
                <a:latin typeface="Franklin Gothic Medium"/>
                <a:cs typeface="Franklin Gothic Medium"/>
              </a:rPr>
              <a:t>tion(1959)</a:t>
            </a:r>
            <a:endParaRPr sz="4400">
              <a:latin typeface="Franklin Gothic Medium"/>
              <a:cs typeface="Franklin Gothic Medium"/>
            </a:endParaRPr>
          </a:p>
          <a:p>
            <a:pPr marL="12700" marR="41948">
              <a:lnSpc>
                <a:spcPct val="95825"/>
              </a:lnSpc>
              <a:spcBef>
                <a:spcPts val="1051"/>
              </a:spcBef>
            </a:pPr>
            <a:r>
              <a:rPr sz="4400" spc="0" dirty="0" smtClean="0">
                <a:latin typeface="Arial"/>
                <a:cs typeface="Arial"/>
              </a:rPr>
              <a:t>Ba</a:t>
            </a:r>
            <a:r>
              <a:rPr sz="4400" spc="9" dirty="0" smtClean="0">
                <a:latin typeface="Arial"/>
                <a:cs typeface="Arial"/>
              </a:rPr>
              <a:t>c</a:t>
            </a:r>
            <a:r>
              <a:rPr sz="4400" spc="0" dirty="0" smtClean="0">
                <a:latin typeface="Arial"/>
                <a:cs typeface="Arial"/>
              </a:rPr>
              <a:t>kgro</a:t>
            </a:r>
            <a:r>
              <a:rPr sz="4400" spc="9" dirty="0" smtClean="0">
                <a:latin typeface="Arial"/>
                <a:cs typeface="Arial"/>
              </a:rPr>
              <a:t>u</a:t>
            </a:r>
            <a:r>
              <a:rPr sz="4400" spc="0" dirty="0" smtClean="0">
                <a:latin typeface="Arial"/>
                <a:cs typeface="Arial"/>
              </a:rPr>
              <a:t>nd</a:t>
            </a:r>
            <a:endParaRPr sz="4400">
              <a:latin typeface="Arial"/>
              <a:cs typeface="Arial"/>
            </a:endParaRPr>
          </a:p>
          <a:p>
            <a:pPr marL="12700" marR="282958">
              <a:lnSpc>
                <a:spcPct val="100041"/>
              </a:lnSpc>
              <a:spcBef>
                <a:spcPts val="190"/>
              </a:spcBef>
            </a:pPr>
            <a:r>
              <a:rPr sz="3600" spc="0" dirty="0" smtClean="0">
                <a:latin typeface="Wingdings"/>
                <a:cs typeface="Wingdings"/>
              </a:rPr>
              <a:t></a:t>
            </a:r>
            <a:r>
              <a:rPr sz="3600" spc="44" dirty="0" smtClean="0">
                <a:latin typeface="Times New Roman"/>
                <a:cs typeface="Times New Roman"/>
              </a:rPr>
              <a:t> </a:t>
            </a:r>
            <a:r>
              <a:rPr sz="3600" spc="0" dirty="0" smtClean="0">
                <a:latin typeface="Arial"/>
                <a:cs typeface="Arial"/>
              </a:rPr>
              <a:t>The commissi</a:t>
            </a:r>
            <a:r>
              <a:rPr sz="3600" spc="9" dirty="0" smtClean="0">
                <a:latin typeface="Arial"/>
                <a:cs typeface="Arial"/>
              </a:rPr>
              <a:t>o</a:t>
            </a:r>
            <a:r>
              <a:rPr sz="3600" spc="0" dirty="0" smtClean="0">
                <a:latin typeface="Arial"/>
                <a:cs typeface="Arial"/>
              </a:rPr>
              <a:t>n</a:t>
            </a:r>
            <a:r>
              <a:rPr sz="3600" spc="-9" dirty="0" smtClean="0">
                <a:latin typeface="Arial"/>
                <a:cs typeface="Arial"/>
              </a:rPr>
              <a:t> </a:t>
            </a:r>
            <a:r>
              <a:rPr sz="3600" spc="0" dirty="0" smtClean="0">
                <a:latin typeface="Arial"/>
                <a:cs typeface="Arial"/>
              </a:rPr>
              <a:t>is popu</a:t>
            </a:r>
            <a:r>
              <a:rPr sz="3600" spc="9" dirty="0" smtClean="0">
                <a:latin typeface="Arial"/>
                <a:cs typeface="Arial"/>
              </a:rPr>
              <a:t>l</a:t>
            </a:r>
            <a:r>
              <a:rPr sz="3600" spc="0" dirty="0" smtClean="0">
                <a:latin typeface="Arial"/>
                <a:cs typeface="Arial"/>
              </a:rPr>
              <a:t>arly kno</a:t>
            </a:r>
            <a:r>
              <a:rPr sz="3600" spc="9" dirty="0" smtClean="0">
                <a:latin typeface="Arial"/>
                <a:cs typeface="Arial"/>
              </a:rPr>
              <a:t>w</a:t>
            </a:r>
            <a:r>
              <a:rPr sz="3600" spc="0" dirty="0" smtClean="0">
                <a:latin typeface="Arial"/>
                <a:cs typeface="Arial"/>
              </a:rPr>
              <a:t>n as</a:t>
            </a:r>
            <a:r>
              <a:rPr sz="3600" spc="-9" dirty="0" smtClean="0">
                <a:latin typeface="Arial"/>
                <a:cs typeface="Arial"/>
              </a:rPr>
              <a:t> </a:t>
            </a:r>
            <a:r>
              <a:rPr sz="3600" spc="0" dirty="0" smtClean="0">
                <a:latin typeface="Arial"/>
                <a:cs typeface="Arial"/>
              </a:rPr>
              <a:t>Shar</a:t>
            </a:r>
            <a:r>
              <a:rPr sz="3600" spc="9" dirty="0" smtClean="0">
                <a:latin typeface="Arial"/>
                <a:cs typeface="Arial"/>
              </a:rPr>
              <a:t>i</a:t>
            </a:r>
            <a:r>
              <a:rPr sz="3600" spc="0" dirty="0" smtClean="0">
                <a:latin typeface="Arial"/>
                <a:cs typeface="Arial"/>
              </a:rPr>
              <a:t>f Comm</a:t>
            </a:r>
            <a:r>
              <a:rPr sz="3600" spc="9" dirty="0" smtClean="0">
                <a:latin typeface="Arial"/>
                <a:cs typeface="Arial"/>
              </a:rPr>
              <a:t>i</a:t>
            </a:r>
            <a:r>
              <a:rPr sz="3600" spc="0" dirty="0" smtClean="0">
                <a:latin typeface="Arial"/>
                <a:cs typeface="Arial"/>
              </a:rPr>
              <a:t>ssi</a:t>
            </a:r>
            <a:r>
              <a:rPr sz="3600" spc="4" dirty="0" smtClean="0">
                <a:latin typeface="Arial"/>
                <a:cs typeface="Arial"/>
              </a:rPr>
              <a:t>o</a:t>
            </a:r>
            <a:r>
              <a:rPr sz="3600" spc="0" dirty="0" smtClean="0">
                <a:latin typeface="Arial"/>
                <a:cs typeface="Arial"/>
              </a:rPr>
              <a:t>n, na</a:t>
            </a:r>
            <a:r>
              <a:rPr sz="3600" spc="9" dirty="0" smtClean="0">
                <a:latin typeface="Arial"/>
                <a:cs typeface="Arial"/>
              </a:rPr>
              <a:t>m</a:t>
            </a:r>
            <a:r>
              <a:rPr sz="3600" spc="0" dirty="0" smtClean="0">
                <a:latin typeface="Arial"/>
                <a:cs typeface="Arial"/>
              </a:rPr>
              <a:t>ed after its</a:t>
            </a:r>
            <a:r>
              <a:rPr sz="3600" spc="19" dirty="0" smtClean="0">
                <a:latin typeface="Arial"/>
                <a:cs typeface="Arial"/>
              </a:rPr>
              <a:t> </a:t>
            </a:r>
            <a:r>
              <a:rPr sz="3600" spc="0" dirty="0" smtClean="0">
                <a:latin typeface="Arial"/>
                <a:cs typeface="Arial"/>
              </a:rPr>
              <a:t>ch</a:t>
            </a:r>
            <a:r>
              <a:rPr sz="3600" spc="4" dirty="0" smtClean="0">
                <a:latin typeface="Arial"/>
                <a:cs typeface="Arial"/>
              </a:rPr>
              <a:t>a</a:t>
            </a:r>
            <a:r>
              <a:rPr sz="3600" spc="0" dirty="0" smtClean="0">
                <a:latin typeface="Arial"/>
                <a:cs typeface="Arial"/>
              </a:rPr>
              <a:t>ir</a:t>
            </a:r>
            <a:r>
              <a:rPr sz="3600" spc="9" dirty="0" smtClean="0">
                <a:latin typeface="Arial"/>
                <a:cs typeface="Arial"/>
              </a:rPr>
              <a:t>p</a:t>
            </a:r>
            <a:r>
              <a:rPr sz="3600" spc="0" dirty="0" smtClean="0">
                <a:latin typeface="Arial"/>
                <a:cs typeface="Arial"/>
              </a:rPr>
              <a:t>er</a:t>
            </a:r>
            <a:r>
              <a:rPr sz="3600" spc="4" dirty="0" smtClean="0">
                <a:latin typeface="Arial"/>
                <a:cs typeface="Arial"/>
              </a:rPr>
              <a:t>s</a:t>
            </a:r>
            <a:r>
              <a:rPr sz="3600" spc="0" dirty="0" smtClean="0">
                <a:latin typeface="Arial"/>
                <a:cs typeface="Arial"/>
              </a:rPr>
              <a:t>on</a:t>
            </a:r>
            <a:r>
              <a:rPr sz="3600" spc="-54" dirty="0" smtClean="0">
                <a:latin typeface="Arial"/>
                <a:cs typeface="Arial"/>
              </a:rPr>
              <a:t> </a:t>
            </a:r>
            <a:r>
              <a:rPr sz="3600" spc="0" dirty="0" smtClean="0">
                <a:latin typeface="Arial"/>
                <a:cs typeface="Arial"/>
              </a:rPr>
              <a:t>M</a:t>
            </a:r>
            <a:r>
              <a:rPr sz="3600" spc="-200" dirty="0" smtClean="0">
                <a:latin typeface="Arial"/>
                <a:cs typeface="Arial"/>
              </a:rPr>
              <a:t>r</a:t>
            </a:r>
            <a:r>
              <a:rPr sz="3600" spc="0" dirty="0" smtClean="0">
                <a:latin typeface="Arial"/>
                <a:cs typeface="Arial"/>
              </a:rPr>
              <a:t>.</a:t>
            </a:r>
            <a:endParaRPr sz="3600">
              <a:latin typeface="Arial"/>
              <a:cs typeface="Arial"/>
            </a:endParaRPr>
          </a:p>
          <a:p>
            <a:pPr marL="12700" marR="41948">
              <a:lnSpc>
                <a:spcPct val="95825"/>
              </a:lnSpc>
            </a:pPr>
            <a:r>
              <a:rPr sz="3600" spc="0" dirty="0" smtClean="0">
                <a:latin typeface="Arial"/>
                <a:cs typeface="Arial"/>
              </a:rPr>
              <a:t>S.M.Sh</a:t>
            </a:r>
            <a:r>
              <a:rPr sz="3600" spc="4" dirty="0" smtClean="0">
                <a:latin typeface="Arial"/>
                <a:cs typeface="Arial"/>
              </a:rPr>
              <a:t>a</a:t>
            </a:r>
            <a:r>
              <a:rPr sz="3600" spc="0" dirty="0" smtClean="0">
                <a:latin typeface="Arial"/>
                <a:cs typeface="Arial"/>
              </a:rPr>
              <a:t>re</a:t>
            </a:r>
            <a:r>
              <a:rPr sz="3600" spc="9" dirty="0" smtClean="0">
                <a:latin typeface="Arial"/>
                <a:cs typeface="Arial"/>
              </a:rPr>
              <a:t>e</a:t>
            </a:r>
            <a:r>
              <a:rPr sz="3600" spc="0" dirty="0" smtClean="0">
                <a:latin typeface="Arial"/>
                <a:cs typeface="Arial"/>
              </a:rPr>
              <a:t>f.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281928" y="1100327"/>
            <a:ext cx="3054096" cy="36057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477000" y="1295400"/>
            <a:ext cx="2465831" cy="30175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103876" y="4745736"/>
            <a:ext cx="3282696" cy="2084832"/>
          </a:xfrm>
          <a:custGeom>
            <a:avLst/>
            <a:gdLst/>
            <a:ahLst/>
            <a:cxnLst/>
            <a:rect l="l" t="t" r="r" b="b"/>
            <a:pathLst>
              <a:path w="3282696" h="2084832">
                <a:moveTo>
                  <a:pt x="0" y="179196"/>
                </a:moveTo>
                <a:lnTo>
                  <a:pt x="0" y="1905660"/>
                </a:lnTo>
                <a:lnTo>
                  <a:pt x="542" y="1919706"/>
                </a:lnTo>
                <a:lnTo>
                  <a:pt x="8972" y="1961790"/>
                </a:lnTo>
                <a:lnTo>
                  <a:pt x="26633" y="1999681"/>
                </a:lnTo>
                <a:lnTo>
                  <a:pt x="52270" y="2032125"/>
                </a:lnTo>
                <a:lnTo>
                  <a:pt x="84626" y="2057868"/>
                </a:lnTo>
                <a:lnTo>
                  <a:pt x="122444" y="2075656"/>
                </a:lnTo>
                <a:lnTo>
                  <a:pt x="164470" y="2084235"/>
                </a:lnTo>
                <a:lnTo>
                  <a:pt x="179197" y="2084832"/>
                </a:lnTo>
                <a:lnTo>
                  <a:pt x="3103499" y="2084832"/>
                </a:lnTo>
                <a:lnTo>
                  <a:pt x="3145999" y="2079759"/>
                </a:lnTo>
                <a:lnTo>
                  <a:pt x="3185429" y="2065042"/>
                </a:lnTo>
                <a:lnTo>
                  <a:pt x="3219834" y="2041933"/>
                </a:lnTo>
                <a:lnTo>
                  <a:pt x="3247958" y="2011685"/>
                </a:lnTo>
                <a:lnTo>
                  <a:pt x="3268544" y="1975553"/>
                </a:lnTo>
                <a:lnTo>
                  <a:pt x="3280338" y="1934789"/>
                </a:lnTo>
                <a:lnTo>
                  <a:pt x="3282696" y="1905660"/>
                </a:lnTo>
                <a:lnTo>
                  <a:pt x="3282696" y="179196"/>
                </a:lnTo>
                <a:lnTo>
                  <a:pt x="3277617" y="136679"/>
                </a:lnTo>
                <a:lnTo>
                  <a:pt x="3262891" y="97254"/>
                </a:lnTo>
                <a:lnTo>
                  <a:pt x="3239772" y="62853"/>
                </a:lnTo>
                <a:lnTo>
                  <a:pt x="3209517" y="34733"/>
                </a:lnTo>
                <a:lnTo>
                  <a:pt x="3173382" y="14149"/>
                </a:lnTo>
                <a:lnTo>
                  <a:pt x="3132621" y="2356"/>
                </a:lnTo>
                <a:lnTo>
                  <a:pt x="3103499" y="0"/>
                </a:lnTo>
                <a:lnTo>
                  <a:pt x="179197" y="0"/>
                </a:lnTo>
                <a:lnTo>
                  <a:pt x="136679" y="5078"/>
                </a:lnTo>
                <a:lnTo>
                  <a:pt x="97254" y="19804"/>
                </a:lnTo>
                <a:lnTo>
                  <a:pt x="62853" y="42923"/>
                </a:lnTo>
                <a:lnTo>
                  <a:pt x="34733" y="73178"/>
                </a:lnTo>
                <a:lnTo>
                  <a:pt x="14149" y="109313"/>
                </a:lnTo>
                <a:lnTo>
                  <a:pt x="2356" y="150074"/>
                </a:lnTo>
                <a:lnTo>
                  <a:pt x="0" y="179196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103876" y="4745736"/>
            <a:ext cx="3282696" cy="20848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90600" y="4774690"/>
            <a:ext cx="3474720" cy="197662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89076" y="4773166"/>
            <a:ext cx="3477767" cy="197967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02208" y="4686300"/>
            <a:ext cx="3651504" cy="2153409"/>
          </a:xfrm>
          <a:custGeom>
            <a:avLst/>
            <a:gdLst/>
            <a:ahLst/>
            <a:cxnLst/>
            <a:rect l="l" t="t" r="r" b="b"/>
            <a:pathLst>
              <a:path w="3651504" h="2153409">
                <a:moveTo>
                  <a:pt x="0" y="2153409"/>
                </a:moveTo>
                <a:lnTo>
                  <a:pt x="53035" y="2100374"/>
                </a:lnTo>
                <a:lnTo>
                  <a:pt x="53035" y="53086"/>
                </a:lnTo>
                <a:lnTo>
                  <a:pt x="3598417" y="53086"/>
                </a:lnTo>
                <a:lnTo>
                  <a:pt x="3598417" y="2100374"/>
                </a:lnTo>
                <a:lnTo>
                  <a:pt x="53035" y="2100374"/>
                </a:lnTo>
                <a:lnTo>
                  <a:pt x="3651504" y="2153409"/>
                </a:lnTo>
                <a:lnTo>
                  <a:pt x="3651504" y="0"/>
                </a:lnTo>
                <a:lnTo>
                  <a:pt x="0" y="0"/>
                </a:lnTo>
                <a:lnTo>
                  <a:pt x="0" y="2153409"/>
                </a:lnTo>
                <a:close/>
              </a:path>
              <a:path w="3651504" h="2153409">
                <a:moveTo>
                  <a:pt x="70713" y="2082695"/>
                </a:moveTo>
                <a:lnTo>
                  <a:pt x="88391" y="2065018"/>
                </a:lnTo>
                <a:lnTo>
                  <a:pt x="88391" y="88392"/>
                </a:lnTo>
                <a:lnTo>
                  <a:pt x="3563112" y="88392"/>
                </a:lnTo>
                <a:lnTo>
                  <a:pt x="3563112" y="2065018"/>
                </a:lnTo>
                <a:lnTo>
                  <a:pt x="88391" y="2065018"/>
                </a:lnTo>
                <a:lnTo>
                  <a:pt x="3580765" y="2082695"/>
                </a:lnTo>
                <a:lnTo>
                  <a:pt x="3580765" y="70738"/>
                </a:lnTo>
                <a:lnTo>
                  <a:pt x="70713" y="70738"/>
                </a:lnTo>
                <a:lnTo>
                  <a:pt x="70713" y="2082695"/>
                </a:lnTo>
                <a:close/>
              </a:path>
              <a:path w="3651504" h="2153409">
                <a:moveTo>
                  <a:pt x="88391" y="2065018"/>
                </a:moveTo>
                <a:lnTo>
                  <a:pt x="70713" y="2082695"/>
                </a:lnTo>
                <a:lnTo>
                  <a:pt x="3580765" y="2082695"/>
                </a:lnTo>
                <a:lnTo>
                  <a:pt x="88391" y="2065018"/>
                </a:lnTo>
                <a:close/>
              </a:path>
              <a:path w="3651504" h="2153409">
                <a:moveTo>
                  <a:pt x="53035" y="2100374"/>
                </a:moveTo>
                <a:lnTo>
                  <a:pt x="0" y="2153409"/>
                </a:lnTo>
                <a:lnTo>
                  <a:pt x="3651504" y="2153409"/>
                </a:lnTo>
                <a:lnTo>
                  <a:pt x="53035" y="21003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482973" y="4739386"/>
            <a:ext cx="17652" cy="2047288"/>
          </a:xfrm>
          <a:custGeom>
            <a:avLst/>
            <a:gdLst/>
            <a:ahLst/>
            <a:cxnLst/>
            <a:rect l="l" t="t" r="r" b="b"/>
            <a:pathLst>
              <a:path w="17652" h="2047288">
                <a:moveTo>
                  <a:pt x="0" y="2047288"/>
                </a:moveTo>
                <a:lnTo>
                  <a:pt x="17652" y="2047288"/>
                </a:lnTo>
                <a:lnTo>
                  <a:pt x="17652" y="0"/>
                </a:lnTo>
                <a:lnTo>
                  <a:pt x="0" y="0"/>
                </a:lnTo>
                <a:lnTo>
                  <a:pt x="0" y="204728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55243" y="4739386"/>
            <a:ext cx="17678" cy="2047288"/>
          </a:xfrm>
          <a:custGeom>
            <a:avLst/>
            <a:gdLst/>
            <a:ahLst/>
            <a:cxnLst/>
            <a:rect l="l" t="t" r="r" b="b"/>
            <a:pathLst>
              <a:path w="17678" h="2047288">
                <a:moveTo>
                  <a:pt x="0" y="2047288"/>
                </a:moveTo>
                <a:lnTo>
                  <a:pt x="17678" y="2047288"/>
                </a:lnTo>
                <a:lnTo>
                  <a:pt x="17678" y="0"/>
                </a:lnTo>
                <a:lnTo>
                  <a:pt x="0" y="0"/>
                </a:lnTo>
                <a:lnTo>
                  <a:pt x="0" y="204728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465320" y="4757039"/>
            <a:ext cx="17652" cy="2011956"/>
          </a:xfrm>
          <a:custGeom>
            <a:avLst/>
            <a:gdLst/>
            <a:ahLst/>
            <a:cxnLst/>
            <a:rect l="l" t="t" r="r" b="b"/>
            <a:pathLst>
              <a:path w="17652" h="2011956">
                <a:moveTo>
                  <a:pt x="0" y="2011956"/>
                </a:moveTo>
                <a:lnTo>
                  <a:pt x="17652" y="2011956"/>
                </a:lnTo>
                <a:lnTo>
                  <a:pt x="17652" y="0"/>
                </a:lnTo>
                <a:lnTo>
                  <a:pt x="0" y="0"/>
                </a:lnTo>
                <a:lnTo>
                  <a:pt x="0" y="20119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72921" y="4757039"/>
            <a:ext cx="17678" cy="2011956"/>
          </a:xfrm>
          <a:custGeom>
            <a:avLst/>
            <a:gdLst/>
            <a:ahLst/>
            <a:cxnLst/>
            <a:rect l="l" t="t" r="r" b="b"/>
            <a:pathLst>
              <a:path w="17678" h="2011956">
                <a:moveTo>
                  <a:pt x="0" y="2011956"/>
                </a:moveTo>
                <a:lnTo>
                  <a:pt x="17678" y="2011956"/>
                </a:lnTo>
                <a:lnTo>
                  <a:pt x="17678" y="0"/>
                </a:lnTo>
                <a:lnTo>
                  <a:pt x="0" y="0"/>
                </a:lnTo>
                <a:lnTo>
                  <a:pt x="0" y="20119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35940" y="649457"/>
            <a:ext cx="602982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0"/>
              </a:lnSpc>
              <a:spcBef>
                <a:spcPts val="148"/>
              </a:spcBef>
            </a:pPr>
            <a:r>
              <a:rPr sz="2800" spc="-98" dirty="0" smtClean="0">
                <a:latin typeface="Franklin Gothic Medium"/>
                <a:cs typeface="Franklin Gothic Medium"/>
              </a:rPr>
              <a:t>N</a:t>
            </a:r>
            <a:r>
              <a:rPr sz="2800" spc="-93" dirty="0" smtClean="0">
                <a:latin typeface="Franklin Gothic Medium"/>
                <a:cs typeface="Franklin Gothic Medium"/>
              </a:rPr>
              <a:t>atio</a:t>
            </a:r>
            <a:r>
              <a:rPr sz="2800" spc="-98" dirty="0" smtClean="0">
                <a:latin typeface="Franklin Gothic Medium"/>
                <a:cs typeface="Franklin Gothic Medium"/>
              </a:rPr>
              <a:t>n</a:t>
            </a:r>
            <a:r>
              <a:rPr sz="2800" spc="-93" dirty="0" smtClean="0">
                <a:latin typeface="Franklin Gothic Medium"/>
                <a:cs typeface="Franklin Gothic Medium"/>
              </a:rPr>
              <a:t>a</a:t>
            </a:r>
            <a:r>
              <a:rPr sz="2800" spc="0" dirty="0" smtClean="0">
                <a:latin typeface="Franklin Gothic Medium"/>
                <a:cs typeface="Franklin Gothic Medium"/>
              </a:rPr>
              <a:t>l</a:t>
            </a:r>
            <a:r>
              <a:rPr sz="2800" spc="-181" dirty="0" smtClean="0">
                <a:latin typeface="Franklin Gothic Medium"/>
                <a:cs typeface="Franklin Gothic Medium"/>
              </a:rPr>
              <a:t> </a:t>
            </a:r>
            <a:r>
              <a:rPr sz="2800" spc="-93" dirty="0" smtClean="0">
                <a:latin typeface="Franklin Gothic Medium"/>
                <a:cs typeface="Franklin Gothic Medium"/>
              </a:rPr>
              <a:t>Commissio</a:t>
            </a:r>
            <a:r>
              <a:rPr sz="2800" spc="0" dirty="0" smtClean="0">
                <a:latin typeface="Franklin Gothic Medium"/>
                <a:cs typeface="Franklin Gothic Medium"/>
              </a:rPr>
              <a:t>n</a:t>
            </a:r>
            <a:r>
              <a:rPr sz="2800" spc="-183" dirty="0" smtClean="0">
                <a:latin typeface="Franklin Gothic Medium"/>
                <a:cs typeface="Franklin Gothic Medium"/>
              </a:rPr>
              <a:t> </a:t>
            </a:r>
            <a:r>
              <a:rPr sz="2800" spc="-94" dirty="0" smtClean="0">
                <a:latin typeface="Franklin Gothic Medium"/>
                <a:cs typeface="Franklin Gothic Medium"/>
              </a:rPr>
              <a:t>O</a:t>
            </a:r>
            <a:r>
              <a:rPr sz="2800" spc="0" dirty="0" smtClean="0">
                <a:latin typeface="Franklin Gothic Medium"/>
                <a:cs typeface="Franklin Gothic Medium"/>
              </a:rPr>
              <a:t>n</a:t>
            </a:r>
            <a:r>
              <a:rPr sz="2800" spc="-233" dirty="0" smtClean="0">
                <a:latin typeface="Franklin Gothic Medium"/>
                <a:cs typeface="Franklin Gothic Medium"/>
              </a:rPr>
              <a:t> </a:t>
            </a:r>
            <a:r>
              <a:rPr sz="2800" spc="-94" dirty="0" smtClean="0">
                <a:latin typeface="Franklin Gothic Medium"/>
                <a:cs typeface="Franklin Gothic Medium"/>
              </a:rPr>
              <a:t>E</a:t>
            </a:r>
            <a:r>
              <a:rPr sz="2800" spc="-104" dirty="0" smtClean="0">
                <a:latin typeface="Franklin Gothic Medium"/>
                <a:cs typeface="Franklin Gothic Medium"/>
              </a:rPr>
              <a:t>d</a:t>
            </a:r>
            <a:r>
              <a:rPr sz="2800" spc="-94" dirty="0" smtClean="0">
                <a:latin typeface="Franklin Gothic Medium"/>
                <a:cs typeface="Franklin Gothic Medium"/>
              </a:rPr>
              <a:t>u</a:t>
            </a:r>
            <a:r>
              <a:rPr sz="2800" spc="-89" dirty="0" smtClean="0">
                <a:latin typeface="Franklin Gothic Medium"/>
                <a:cs typeface="Franklin Gothic Medium"/>
              </a:rPr>
              <a:t>c</a:t>
            </a:r>
            <a:r>
              <a:rPr sz="2800" spc="-94" dirty="0" smtClean="0">
                <a:latin typeface="Franklin Gothic Medium"/>
                <a:cs typeface="Franklin Gothic Medium"/>
              </a:rPr>
              <a:t>atio</a:t>
            </a:r>
            <a:r>
              <a:rPr sz="2800" spc="-100" dirty="0" smtClean="0">
                <a:latin typeface="Franklin Gothic Medium"/>
                <a:cs typeface="Franklin Gothic Medium"/>
              </a:rPr>
              <a:t>n(</a:t>
            </a:r>
            <a:r>
              <a:rPr sz="2800" spc="-89" dirty="0" smtClean="0">
                <a:latin typeface="Franklin Gothic Medium"/>
                <a:cs typeface="Franklin Gothic Medium"/>
              </a:rPr>
              <a:t>1</a:t>
            </a:r>
            <a:r>
              <a:rPr sz="2800" spc="-104" dirty="0" smtClean="0">
                <a:latin typeface="Franklin Gothic Medium"/>
                <a:cs typeface="Franklin Gothic Medium"/>
              </a:rPr>
              <a:t>95</a:t>
            </a:r>
            <a:r>
              <a:rPr sz="2800" spc="-89" dirty="0" smtClean="0">
                <a:latin typeface="Franklin Gothic Medium"/>
                <a:cs typeface="Franklin Gothic Medium"/>
              </a:rPr>
              <a:t>9</a:t>
            </a:r>
            <a:r>
              <a:rPr sz="2800" spc="0" dirty="0" smtClean="0">
                <a:latin typeface="Franklin Gothic Medium"/>
                <a:cs typeface="Franklin Gothic Medium"/>
              </a:rPr>
              <a:t>)</a:t>
            </a:r>
            <a:endParaRPr sz="2800">
              <a:latin typeface="Franklin Gothic Medium"/>
              <a:cs typeface="Franklin Gothic Medium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35940" y="1537503"/>
            <a:ext cx="5795957" cy="27448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20">
              <a:lnSpc>
                <a:spcPts val="2385"/>
              </a:lnSpc>
              <a:spcBef>
                <a:spcPts val="119"/>
              </a:spcBef>
            </a:pPr>
            <a:r>
              <a:rPr sz="2000" spc="0" baseline="1501" smtClean="0">
                <a:latin typeface="Wingdings"/>
                <a:cs typeface="Wingdings"/>
              </a:rPr>
              <a:t></a:t>
            </a:r>
            <a:r>
              <a:rPr lang="en-US" sz="2000" spc="0" dirty="0" smtClean="0">
                <a:latin typeface="Franklin Gothic Book"/>
                <a:cs typeface="Franklin Gothic Book"/>
              </a:rPr>
              <a:t>The commission was addressed by the </a:t>
            </a:r>
            <a:r>
              <a:rPr sz="2000" spc="0" smtClean="0">
                <a:latin typeface="Franklin Gothic Book"/>
                <a:cs typeface="Franklin Gothic Book"/>
              </a:rPr>
              <a:t>Presid</a:t>
            </a:r>
            <a:r>
              <a:rPr sz="2000" spc="4" smtClean="0">
                <a:latin typeface="Franklin Gothic Book"/>
                <a:cs typeface="Franklin Gothic Book"/>
              </a:rPr>
              <a:t>e</a:t>
            </a:r>
            <a:r>
              <a:rPr sz="2000" spc="0" smtClean="0">
                <a:latin typeface="Franklin Gothic Book"/>
                <a:cs typeface="Franklin Gothic Book"/>
              </a:rPr>
              <a:t>nt</a:t>
            </a:r>
            <a:r>
              <a:rPr sz="2000" spc="-26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of</a:t>
            </a:r>
            <a:r>
              <a:rPr sz="2000" spc="-75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Pakist</a:t>
            </a:r>
            <a:r>
              <a:rPr sz="2000" spc="4" dirty="0" smtClean="0">
                <a:latin typeface="Franklin Gothic Book"/>
                <a:cs typeface="Franklin Gothic Book"/>
              </a:rPr>
              <a:t>a</a:t>
            </a:r>
            <a:r>
              <a:rPr sz="2000" spc="0" dirty="0" smtClean="0">
                <a:latin typeface="Franklin Gothic Book"/>
                <a:cs typeface="Franklin Gothic Book"/>
              </a:rPr>
              <a:t>n,</a:t>
            </a:r>
            <a:r>
              <a:rPr sz="2000" spc="-195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General</a:t>
            </a:r>
            <a:r>
              <a:rPr sz="2000" spc="86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Mohammad</a:t>
            </a:r>
            <a:endParaRPr sz="2000">
              <a:latin typeface="Franklin Gothic Book"/>
              <a:cs typeface="Franklin Gothic Book"/>
            </a:endParaRPr>
          </a:p>
          <a:p>
            <a:pPr marL="195579" marR="45720">
              <a:lnSpc>
                <a:spcPct val="95825"/>
              </a:lnSpc>
              <a:spcBef>
                <a:spcPts val="145"/>
              </a:spcBef>
            </a:pPr>
            <a:r>
              <a:rPr sz="2000" spc="0" dirty="0" smtClean="0">
                <a:latin typeface="Franklin Gothic Book"/>
                <a:cs typeface="Franklin Gothic Book"/>
              </a:rPr>
              <a:t>Ayub</a:t>
            </a:r>
            <a:r>
              <a:rPr sz="2000" spc="337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Khan,</a:t>
            </a:r>
            <a:r>
              <a:rPr sz="2000" spc="2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on</a:t>
            </a:r>
            <a:r>
              <a:rPr sz="2000" spc="-53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Times New Roman"/>
                <a:cs typeface="Times New Roman"/>
              </a:rPr>
              <a:t>Janu</a:t>
            </a:r>
            <a:r>
              <a:rPr sz="2000" spc="4" dirty="0" smtClean="0">
                <a:latin typeface="Times New Roman"/>
                <a:cs typeface="Times New Roman"/>
              </a:rPr>
              <a:t>a</a:t>
            </a:r>
            <a:r>
              <a:rPr sz="2000" spc="0" dirty="0" smtClean="0">
                <a:latin typeface="Times New Roman"/>
                <a:cs typeface="Times New Roman"/>
              </a:rPr>
              <a:t>ry 5,</a:t>
            </a:r>
            <a:r>
              <a:rPr sz="2000" spc="-4" dirty="0" smtClean="0">
                <a:latin typeface="Times New Roman"/>
                <a:cs typeface="Times New Roman"/>
              </a:rPr>
              <a:t> </a:t>
            </a:r>
            <a:r>
              <a:rPr sz="2000" spc="0" dirty="0" smtClean="0">
                <a:latin typeface="Times New Roman"/>
                <a:cs typeface="Times New Roman"/>
              </a:rPr>
              <a:t>195</a:t>
            </a:r>
            <a:r>
              <a:rPr sz="2000" spc="4" dirty="0" smtClean="0">
                <a:latin typeface="Times New Roman"/>
                <a:cs typeface="Times New Roman"/>
              </a:rPr>
              <a:t>9</a:t>
            </a:r>
            <a:r>
              <a:rPr sz="2000" spc="0" dirty="0" smtClean="0">
                <a:latin typeface="Franklin Gothic Book"/>
                <a:cs typeface="Franklin Gothic Book"/>
              </a:rPr>
              <a:t>.</a:t>
            </a:r>
            <a:endParaRPr sz="2000">
              <a:latin typeface="Franklin Gothic Book"/>
              <a:cs typeface="Franklin Gothic Book"/>
            </a:endParaRPr>
          </a:p>
          <a:p>
            <a:pPr marL="12700" marR="45720">
              <a:lnSpc>
                <a:spcPct val="94482"/>
              </a:lnSpc>
              <a:spcBef>
                <a:spcPts val="710"/>
              </a:spcBef>
            </a:pPr>
            <a:r>
              <a:rPr sz="2000" spc="0" dirty="0" smtClean="0">
                <a:latin typeface="Wingdings"/>
                <a:cs typeface="Wingdings"/>
              </a:rPr>
              <a:t></a:t>
            </a:r>
            <a:r>
              <a:rPr sz="2000" spc="17" dirty="0" smtClean="0">
                <a:latin typeface="Times New Roman"/>
                <a:cs typeface="Times New Roman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In</a:t>
            </a:r>
            <a:r>
              <a:rPr sz="2000" spc="-5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th</a:t>
            </a:r>
            <a:r>
              <a:rPr sz="2000" spc="9" dirty="0" smtClean="0">
                <a:latin typeface="Franklin Gothic Book"/>
                <a:cs typeface="Franklin Gothic Book"/>
              </a:rPr>
              <a:t>i</a:t>
            </a:r>
            <a:r>
              <a:rPr sz="2000" spc="0" dirty="0" smtClean="0">
                <a:latin typeface="Franklin Gothic Book"/>
                <a:cs typeface="Franklin Gothic Book"/>
              </a:rPr>
              <a:t>s</a:t>
            </a:r>
            <a:r>
              <a:rPr sz="2000" spc="-177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com</a:t>
            </a:r>
            <a:r>
              <a:rPr sz="2000" spc="9" dirty="0" smtClean="0">
                <a:latin typeface="Franklin Gothic Book"/>
                <a:cs typeface="Franklin Gothic Book"/>
              </a:rPr>
              <a:t>m</a:t>
            </a:r>
            <a:r>
              <a:rPr sz="2000" spc="0" dirty="0" smtClean="0">
                <a:latin typeface="Franklin Gothic Book"/>
                <a:cs typeface="Franklin Gothic Book"/>
              </a:rPr>
              <a:t>is</a:t>
            </a:r>
            <a:r>
              <a:rPr sz="2000" spc="4" dirty="0" smtClean="0">
                <a:latin typeface="Franklin Gothic Book"/>
                <a:cs typeface="Franklin Gothic Book"/>
              </a:rPr>
              <a:t>s</a:t>
            </a:r>
            <a:r>
              <a:rPr sz="2000" spc="0" dirty="0" smtClean="0">
                <a:latin typeface="Franklin Gothic Book"/>
                <a:cs typeface="Franklin Gothic Book"/>
              </a:rPr>
              <a:t>ion</a:t>
            </a:r>
            <a:r>
              <a:rPr sz="2000" spc="-208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compu</a:t>
            </a:r>
            <a:r>
              <a:rPr sz="2000" spc="9" dirty="0" smtClean="0">
                <a:latin typeface="Franklin Gothic Book"/>
                <a:cs typeface="Franklin Gothic Book"/>
              </a:rPr>
              <a:t>l</a:t>
            </a:r>
            <a:r>
              <a:rPr sz="2000" spc="0" dirty="0" smtClean="0">
                <a:latin typeface="Franklin Gothic Book"/>
                <a:cs typeface="Franklin Gothic Book"/>
              </a:rPr>
              <a:t>so</a:t>
            </a:r>
            <a:r>
              <a:rPr sz="2000" spc="4" dirty="0" smtClean="0">
                <a:latin typeface="Franklin Gothic Book"/>
                <a:cs typeface="Franklin Gothic Book"/>
              </a:rPr>
              <a:t>r</a:t>
            </a:r>
            <a:r>
              <a:rPr sz="2000" spc="0" dirty="0" smtClean="0">
                <a:latin typeface="Franklin Gothic Book"/>
                <a:cs typeface="Franklin Gothic Book"/>
              </a:rPr>
              <a:t>y</a:t>
            </a:r>
            <a:r>
              <a:rPr sz="2000" spc="39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educa</a:t>
            </a:r>
            <a:r>
              <a:rPr sz="2000" spc="9" dirty="0" smtClean="0">
                <a:latin typeface="Franklin Gothic Book"/>
                <a:cs typeface="Franklin Gothic Book"/>
              </a:rPr>
              <a:t>t</a:t>
            </a:r>
            <a:r>
              <a:rPr sz="2000" spc="0" dirty="0" smtClean="0">
                <a:latin typeface="Franklin Gothic Book"/>
                <a:cs typeface="Franklin Gothic Book"/>
              </a:rPr>
              <a:t>ion</a:t>
            </a:r>
            <a:r>
              <a:rPr sz="2000" spc="1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of</a:t>
            </a:r>
            <a:endParaRPr sz="2000">
              <a:latin typeface="Franklin Gothic Book"/>
              <a:cs typeface="Franklin Gothic Book"/>
            </a:endParaRPr>
          </a:p>
          <a:p>
            <a:pPr marL="195579" marR="45720">
              <a:lnSpc>
                <a:spcPct val="95825"/>
              </a:lnSpc>
              <a:spcBef>
                <a:spcPts val="140"/>
              </a:spcBef>
            </a:pPr>
            <a:r>
              <a:rPr sz="2000" spc="0" dirty="0" smtClean="0">
                <a:latin typeface="Times New Roman"/>
                <a:cs typeface="Times New Roman"/>
              </a:rPr>
              <a:t>10</a:t>
            </a:r>
            <a:r>
              <a:rPr sz="2000" spc="-94" dirty="0" smtClean="0">
                <a:latin typeface="Times New Roman"/>
                <a:cs typeface="Times New Roman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yea</a:t>
            </a:r>
            <a:r>
              <a:rPr sz="2000" spc="9" dirty="0" smtClean="0">
                <a:latin typeface="Franklin Gothic Book"/>
                <a:cs typeface="Franklin Gothic Book"/>
              </a:rPr>
              <a:t>r</a:t>
            </a:r>
            <a:r>
              <a:rPr sz="2000" spc="0" dirty="0" smtClean="0">
                <a:latin typeface="Franklin Gothic Book"/>
                <a:cs typeface="Franklin Gothic Book"/>
              </a:rPr>
              <a:t>s</a:t>
            </a:r>
            <a:r>
              <a:rPr sz="2000" spc="-43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was</a:t>
            </a:r>
            <a:r>
              <a:rPr sz="2000" spc="-62" dirty="0" smtClean="0">
                <a:latin typeface="Franklin Gothic Book"/>
                <a:cs typeface="Franklin Gothic Book"/>
              </a:rPr>
              <a:t> </a:t>
            </a:r>
            <a:r>
              <a:rPr sz="2000" spc="9" dirty="0" smtClean="0">
                <a:latin typeface="Franklin Gothic Book"/>
                <a:cs typeface="Franklin Gothic Book"/>
              </a:rPr>
              <a:t>m</a:t>
            </a:r>
            <a:r>
              <a:rPr sz="2000" spc="0" dirty="0" smtClean="0">
                <a:latin typeface="Franklin Gothic Book"/>
                <a:cs typeface="Franklin Gothic Book"/>
              </a:rPr>
              <a:t>ade.</a:t>
            </a:r>
            <a:endParaRPr sz="2000">
              <a:latin typeface="Franklin Gothic Book"/>
              <a:cs typeface="Franklin Gothic Book"/>
            </a:endParaRPr>
          </a:p>
          <a:p>
            <a:pPr marL="12700" marR="45720">
              <a:lnSpc>
                <a:spcPct val="94482"/>
              </a:lnSpc>
              <a:spcBef>
                <a:spcPts val="710"/>
              </a:spcBef>
            </a:pPr>
            <a:r>
              <a:rPr sz="2000" spc="-9" dirty="0" smtClean="0">
                <a:latin typeface="Wingdings"/>
                <a:cs typeface="Wingdings"/>
              </a:rPr>
              <a:t></a:t>
            </a:r>
            <a:r>
              <a:rPr sz="2000" spc="0" dirty="0" smtClean="0">
                <a:latin typeface="Franklin Gothic Book"/>
                <a:cs typeface="Franklin Gothic Book"/>
              </a:rPr>
              <a:t>Relig</a:t>
            </a:r>
            <a:r>
              <a:rPr sz="2000" spc="9" dirty="0" smtClean="0">
                <a:latin typeface="Franklin Gothic Book"/>
                <a:cs typeface="Franklin Gothic Book"/>
              </a:rPr>
              <a:t>i</a:t>
            </a:r>
            <a:r>
              <a:rPr sz="2000" spc="0" dirty="0" smtClean="0">
                <a:latin typeface="Franklin Gothic Book"/>
                <a:cs typeface="Franklin Gothic Book"/>
              </a:rPr>
              <a:t>ous</a:t>
            </a:r>
            <a:r>
              <a:rPr sz="2000" spc="-204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educat</a:t>
            </a:r>
            <a:r>
              <a:rPr sz="2000" spc="9" dirty="0" smtClean="0">
                <a:latin typeface="Franklin Gothic Book"/>
                <a:cs typeface="Franklin Gothic Book"/>
              </a:rPr>
              <a:t>i</a:t>
            </a:r>
            <a:r>
              <a:rPr sz="2000" spc="0" dirty="0" smtClean="0">
                <a:latin typeface="Franklin Gothic Book"/>
                <a:cs typeface="Franklin Gothic Book"/>
              </a:rPr>
              <a:t>on</a:t>
            </a:r>
            <a:r>
              <a:rPr sz="2000" spc="-35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be</a:t>
            </a:r>
            <a:r>
              <a:rPr sz="2000" spc="-128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compulsory</a:t>
            </a:r>
            <a:r>
              <a:rPr sz="2000" spc="522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.</a:t>
            </a:r>
            <a:endParaRPr sz="2000">
              <a:latin typeface="Franklin Gothic Book"/>
              <a:cs typeface="Franklin Gothic Book"/>
            </a:endParaRPr>
          </a:p>
          <a:p>
            <a:pPr marL="12700">
              <a:lnSpc>
                <a:spcPct val="94482"/>
              </a:lnSpc>
              <a:spcBef>
                <a:spcPts val="736"/>
              </a:spcBef>
            </a:pPr>
            <a:r>
              <a:rPr sz="2000" spc="-4" dirty="0" smtClean="0">
                <a:latin typeface="Wingdings"/>
                <a:cs typeface="Wingdings"/>
              </a:rPr>
              <a:t></a:t>
            </a:r>
            <a:r>
              <a:rPr sz="2000" spc="0" dirty="0" smtClean="0">
                <a:latin typeface="Franklin Gothic Book"/>
                <a:cs typeface="Franklin Gothic Book"/>
              </a:rPr>
              <a:t>Equal</a:t>
            </a:r>
            <a:r>
              <a:rPr sz="2000" spc="159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expans</a:t>
            </a:r>
            <a:r>
              <a:rPr sz="2000" spc="9" dirty="0" smtClean="0">
                <a:latin typeface="Franklin Gothic Book"/>
                <a:cs typeface="Franklin Gothic Book"/>
              </a:rPr>
              <a:t>i</a:t>
            </a:r>
            <a:r>
              <a:rPr sz="2000" spc="0" dirty="0" smtClean="0">
                <a:latin typeface="Franklin Gothic Book"/>
                <a:cs typeface="Franklin Gothic Book"/>
              </a:rPr>
              <a:t>on</a:t>
            </a:r>
            <a:r>
              <a:rPr sz="2000" spc="-192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for</a:t>
            </a:r>
            <a:r>
              <a:rPr sz="2000" spc="-67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boys</a:t>
            </a:r>
            <a:r>
              <a:rPr sz="2000" spc="175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and</a:t>
            </a:r>
            <a:r>
              <a:rPr sz="2000" spc="-172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g</a:t>
            </a:r>
            <a:r>
              <a:rPr sz="2000" spc="4" dirty="0" smtClean="0">
                <a:latin typeface="Franklin Gothic Book"/>
                <a:cs typeface="Franklin Gothic Book"/>
              </a:rPr>
              <a:t>i</a:t>
            </a:r>
            <a:r>
              <a:rPr sz="2000" spc="0" dirty="0" smtClean="0">
                <a:latin typeface="Franklin Gothic Book"/>
                <a:cs typeface="Franklin Gothic Book"/>
              </a:rPr>
              <a:t>r</a:t>
            </a:r>
            <a:r>
              <a:rPr sz="2000" spc="9" dirty="0" smtClean="0">
                <a:latin typeface="Franklin Gothic Book"/>
                <a:cs typeface="Franklin Gothic Book"/>
              </a:rPr>
              <a:t>l</a:t>
            </a:r>
            <a:r>
              <a:rPr sz="2000" spc="0" dirty="0" smtClean="0">
                <a:latin typeface="Franklin Gothic Book"/>
                <a:cs typeface="Franklin Gothic Book"/>
              </a:rPr>
              <a:t>s</a:t>
            </a:r>
            <a:r>
              <a:rPr sz="2000" spc="-23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ed</a:t>
            </a:r>
            <a:r>
              <a:rPr sz="2000" spc="9" dirty="0" smtClean="0">
                <a:latin typeface="Franklin Gothic Book"/>
                <a:cs typeface="Franklin Gothic Book"/>
              </a:rPr>
              <a:t>u</a:t>
            </a:r>
            <a:r>
              <a:rPr sz="2000" spc="0" dirty="0" smtClean="0">
                <a:latin typeface="Franklin Gothic Book"/>
                <a:cs typeface="Franklin Gothic Book"/>
              </a:rPr>
              <a:t>c</a:t>
            </a:r>
            <a:r>
              <a:rPr sz="2000" spc="9" dirty="0" smtClean="0">
                <a:latin typeface="Franklin Gothic Book"/>
                <a:cs typeface="Franklin Gothic Book"/>
              </a:rPr>
              <a:t>a</a:t>
            </a:r>
            <a:r>
              <a:rPr sz="2000" spc="0" dirty="0" smtClean="0">
                <a:latin typeface="Franklin Gothic Book"/>
                <a:cs typeface="Franklin Gothic Book"/>
              </a:rPr>
              <a:t>t</a:t>
            </a:r>
            <a:r>
              <a:rPr sz="2000" spc="14" dirty="0" smtClean="0">
                <a:latin typeface="Franklin Gothic Book"/>
                <a:cs typeface="Franklin Gothic Book"/>
              </a:rPr>
              <a:t>i</a:t>
            </a:r>
            <a:r>
              <a:rPr sz="2000" spc="0" dirty="0" smtClean="0">
                <a:latin typeface="Franklin Gothic Book"/>
                <a:cs typeface="Franklin Gothic Book"/>
              </a:rPr>
              <a:t>on.</a:t>
            </a:r>
            <a:endParaRPr sz="2000">
              <a:latin typeface="Franklin Gothic Book"/>
              <a:cs typeface="Franklin Gothic Book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bject 29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13410" y="3600450"/>
            <a:ext cx="2514600" cy="992124"/>
          </a:xfrm>
          <a:custGeom>
            <a:avLst/>
            <a:gdLst/>
            <a:ahLst/>
            <a:cxnLst/>
            <a:rect l="l" t="t" r="r" b="b"/>
            <a:pathLst>
              <a:path w="2514600" h="992124">
                <a:moveTo>
                  <a:pt x="0" y="99187"/>
                </a:moveTo>
                <a:lnTo>
                  <a:pt x="2" y="893626"/>
                </a:lnTo>
                <a:lnTo>
                  <a:pt x="9421" y="935159"/>
                </a:lnTo>
                <a:lnTo>
                  <a:pt x="34344" y="967971"/>
                </a:lnTo>
                <a:lnTo>
                  <a:pt x="70675" y="987955"/>
                </a:lnTo>
                <a:lnTo>
                  <a:pt x="99212" y="992124"/>
                </a:lnTo>
                <a:lnTo>
                  <a:pt x="2416081" y="992121"/>
                </a:lnTo>
                <a:lnTo>
                  <a:pt x="2457623" y="982704"/>
                </a:lnTo>
                <a:lnTo>
                  <a:pt x="2490441" y="957780"/>
                </a:lnTo>
                <a:lnTo>
                  <a:pt x="2510430" y="921457"/>
                </a:lnTo>
                <a:lnTo>
                  <a:pt x="2514600" y="892937"/>
                </a:lnTo>
                <a:lnTo>
                  <a:pt x="2514597" y="98518"/>
                </a:lnTo>
                <a:lnTo>
                  <a:pt x="2505180" y="56976"/>
                </a:lnTo>
                <a:lnTo>
                  <a:pt x="2480256" y="24158"/>
                </a:lnTo>
                <a:lnTo>
                  <a:pt x="2443933" y="4169"/>
                </a:lnTo>
                <a:lnTo>
                  <a:pt x="2415413" y="0"/>
                </a:lnTo>
                <a:lnTo>
                  <a:pt x="98522" y="2"/>
                </a:lnTo>
                <a:lnTo>
                  <a:pt x="56962" y="9425"/>
                </a:lnTo>
                <a:lnTo>
                  <a:pt x="24146" y="34350"/>
                </a:lnTo>
                <a:lnTo>
                  <a:pt x="4166" y="70670"/>
                </a:lnTo>
                <a:lnTo>
                  <a:pt x="0" y="99187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13410" y="3600450"/>
            <a:ext cx="2514600" cy="992124"/>
          </a:xfrm>
          <a:custGeom>
            <a:avLst/>
            <a:gdLst/>
            <a:ahLst/>
            <a:cxnLst/>
            <a:rect l="l" t="t" r="r" b="b"/>
            <a:pathLst>
              <a:path w="2514600" h="992124">
                <a:moveTo>
                  <a:pt x="0" y="99187"/>
                </a:moveTo>
                <a:lnTo>
                  <a:pt x="9147" y="57550"/>
                </a:lnTo>
                <a:lnTo>
                  <a:pt x="33860" y="24573"/>
                </a:lnTo>
                <a:lnTo>
                  <a:pt x="70046" y="4359"/>
                </a:lnTo>
                <a:lnTo>
                  <a:pt x="99212" y="0"/>
                </a:lnTo>
                <a:lnTo>
                  <a:pt x="2415413" y="0"/>
                </a:lnTo>
                <a:lnTo>
                  <a:pt x="2457053" y="9153"/>
                </a:lnTo>
                <a:lnTo>
                  <a:pt x="2490033" y="33875"/>
                </a:lnTo>
                <a:lnTo>
                  <a:pt x="2510245" y="70057"/>
                </a:lnTo>
                <a:lnTo>
                  <a:pt x="2514600" y="99187"/>
                </a:lnTo>
                <a:lnTo>
                  <a:pt x="2514600" y="892937"/>
                </a:lnTo>
                <a:lnTo>
                  <a:pt x="2505446" y="934577"/>
                </a:lnTo>
                <a:lnTo>
                  <a:pt x="2480724" y="967557"/>
                </a:lnTo>
                <a:lnTo>
                  <a:pt x="2444542" y="987769"/>
                </a:lnTo>
                <a:lnTo>
                  <a:pt x="2415413" y="992124"/>
                </a:lnTo>
                <a:lnTo>
                  <a:pt x="99212" y="992124"/>
                </a:lnTo>
                <a:lnTo>
                  <a:pt x="57549" y="982972"/>
                </a:lnTo>
                <a:lnTo>
                  <a:pt x="24566" y="958256"/>
                </a:lnTo>
                <a:lnTo>
                  <a:pt x="4357" y="922081"/>
                </a:lnTo>
                <a:lnTo>
                  <a:pt x="0" y="892937"/>
                </a:lnTo>
                <a:lnTo>
                  <a:pt x="0" y="99187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127629" y="3239516"/>
            <a:ext cx="793622" cy="855726"/>
          </a:xfrm>
          <a:custGeom>
            <a:avLst/>
            <a:gdLst/>
            <a:ahLst/>
            <a:cxnLst/>
            <a:rect l="l" t="t" r="r" b="b"/>
            <a:pathLst>
              <a:path w="793622" h="855726">
                <a:moveTo>
                  <a:pt x="0" y="855726"/>
                </a:moveTo>
                <a:lnTo>
                  <a:pt x="793622" y="0"/>
                </a:lnTo>
              </a:path>
            </a:pathLst>
          </a:custGeom>
          <a:ln w="26424">
            <a:solidFill>
              <a:srgbClr val="63A62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922014" y="2743962"/>
            <a:ext cx="1984248" cy="992124"/>
          </a:xfrm>
          <a:custGeom>
            <a:avLst/>
            <a:gdLst/>
            <a:ahLst/>
            <a:cxnLst/>
            <a:rect l="l" t="t" r="r" b="b"/>
            <a:pathLst>
              <a:path w="1984248" h="992124">
                <a:moveTo>
                  <a:pt x="0" y="99187"/>
                </a:moveTo>
                <a:lnTo>
                  <a:pt x="2" y="893605"/>
                </a:lnTo>
                <a:lnTo>
                  <a:pt x="9419" y="935147"/>
                </a:lnTo>
                <a:lnTo>
                  <a:pt x="34343" y="967965"/>
                </a:lnTo>
                <a:lnTo>
                  <a:pt x="70666" y="987954"/>
                </a:lnTo>
                <a:lnTo>
                  <a:pt x="99187" y="992124"/>
                </a:lnTo>
                <a:lnTo>
                  <a:pt x="1885729" y="992121"/>
                </a:lnTo>
                <a:lnTo>
                  <a:pt x="1927271" y="982704"/>
                </a:lnTo>
                <a:lnTo>
                  <a:pt x="1960089" y="957780"/>
                </a:lnTo>
                <a:lnTo>
                  <a:pt x="1980078" y="921457"/>
                </a:lnTo>
                <a:lnTo>
                  <a:pt x="1984248" y="892937"/>
                </a:lnTo>
                <a:lnTo>
                  <a:pt x="1984245" y="98518"/>
                </a:lnTo>
                <a:lnTo>
                  <a:pt x="1974828" y="56976"/>
                </a:lnTo>
                <a:lnTo>
                  <a:pt x="1949904" y="24158"/>
                </a:lnTo>
                <a:lnTo>
                  <a:pt x="1913581" y="4169"/>
                </a:lnTo>
                <a:lnTo>
                  <a:pt x="1885061" y="0"/>
                </a:lnTo>
                <a:lnTo>
                  <a:pt x="98518" y="2"/>
                </a:lnTo>
                <a:lnTo>
                  <a:pt x="56976" y="9419"/>
                </a:lnTo>
                <a:lnTo>
                  <a:pt x="24158" y="34343"/>
                </a:lnTo>
                <a:lnTo>
                  <a:pt x="4169" y="70666"/>
                </a:lnTo>
                <a:lnTo>
                  <a:pt x="0" y="99187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922014" y="2743962"/>
            <a:ext cx="1984248" cy="992124"/>
          </a:xfrm>
          <a:custGeom>
            <a:avLst/>
            <a:gdLst/>
            <a:ahLst/>
            <a:cxnLst/>
            <a:rect l="l" t="t" r="r" b="b"/>
            <a:pathLst>
              <a:path w="1984248" h="992124">
                <a:moveTo>
                  <a:pt x="0" y="99187"/>
                </a:moveTo>
                <a:lnTo>
                  <a:pt x="9153" y="57546"/>
                </a:lnTo>
                <a:lnTo>
                  <a:pt x="33875" y="24566"/>
                </a:lnTo>
                <a:lnTo>
                  <a:pt x="70057" y="4354"/>
                </a:lnTo>
                <a:lnTo>
                  <a:pt x="99187" y="0"/>
                </a:lnTo>
                <a:lnTo>
                  <a:pt x="1885061" y="0"/>
                </a:lnTo>
                <a:lnTo>
                  <a:pt x="1926701" y="9153"/>
                </a:lnTo>
                <a:lnTo>
                  <a:pt x="1959681" y="33875"/>
                </a:lnTo>
                <a:lnTo>
                  <a:pt x="1979893" y="70057"/>
                </a:lnTo>
                <a:lnTo>
                  <a:pt x="1984248" y="99187"/>
                </a:lnTo>
                <a:lnTo>
                  <a:pt x="1984248" y="892937"/>
                </a:lnTo>
                <a:lnTo>
                  <a:pt x="1975094" y="934577"/>
                </a:lnTo>
                <a:lnTo>
                  <a:pt x="1950372" y="967557"/>
                </a:lnTo>
                <a:lnTo>
                  <a:pt x="1914190" y="987769"/>
                </a:lnTo>
                <a:lnTo>
                  <a:pt x="1885061" y="992124"/>
                </a:lnTo>
                <a:lnTo>
                  <a:pt x="99187" y="992124"/>
                </a:lnTo>
                <a:lnTo>
                  <a:pt x="57546" y="982970"/>
                </a:lnTo>
                <a:lnTo>
                  <a:pt x="24566" y="958248"/>
                </a:lnTo>
                <a:lnTo>
                  <a:pt x="4354" y="922066"/>
                </a:lnTo>
                <a:lnTo>
                  <a:pt x="0" y="892937"/>
                </a:lnTo>
                <a:lnTo>
                  <a:pt x="0" y="99187"/>
                </a:lnTo>
                <a:close/>
              </a:path>
            </a:pathLst>
          </a:custGeom>
          <a:ln w="25907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905500" y="2669159"/>
            <a:ext cx="793623" cy="570356"/>
          </a:xfrm>
          <a:custGeom>
            <a:avLst/>
            <a:gdLst/>
            <a:ahLst/>
            <a:cxnLst/>
            <a:rect l="l" t="t" r="r" b="b"/>
            <a:pathLst>
              <a:path w="793623" h="570356">
                <a:moveTo>
                  <a:pt x="0" y="570356"/>
                </a:moveTo>
                <a:lnTo>
                  <a:pt x="793623" y="0"/>
                </a:lnTo>
              </a:path>
            </a:pathLst>
          </a:custGeom>
          <a:ln w="26424">
            <a:solidFill>
              <a:srgbClr val="71BC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700266" y="2173986"/>
            <a:ext cx="1984248" cy="992124"/>
          </a:xfrm>
          <a:custGeom>
            <a:avLst/>
            <a:gdLst/>
            <a:ahLst/>
            <a:cxnLst/>
            <a:rect l="l" t="t" r="r" b="b"/>
            <a:pathLst>
              <a:path w="1984248" h="992124">
                <a:moveTo>
                  <a:pt x="0" y="99187"/>
                </a:moveTo>
                <a:lnTo>
                  <a:pt x="2" y="893605"/>
                </a:lnTo>
                <a:lnTo>
                  <a:pt x="9419" y="935147"/>
                </a:lnTo>
                <a:lnTo>
                  <a:pt x="34343" y="967965"/>
                </a:lnTo>
                <a:lnTo>
                  <a:pt x="70666" y="987954"/>
                </a:lnTo>
                <a:lnTo>
                  <a:pt x="99186" y="992124"/>
                </a:lnTo>
                <a:lnTo>
                  <a:pt x="1885729" y="992121"/>
                </a:lnTo>
                <a:lnTo>
                  <a:pt x="1927271" y="982704"/>
                </a:lnTo>
                <a:lnTo>
                  <a:pt x="1960089" y="957780"/>
                </a:lnTo>
                <a:lnTo>
                  <a:pt x="1980078" y="921457"/>
                </a:lnTo>
                <a:lnTo>
                  <a:pt x="1984248" y="892937"/>
                </a:lnTo>
                <a:lnTo>
                  <a:pt x="1984245" y="98518"/>
                </a:lnTo>
                <a:lnTo>
                  <a:pt x="1974828" y="56976"/>
                </a:lnTo>
                <a:lnTo>
                  <a:pt x="1949904" y="24158"/>
                </a:lnTo>
                <a:lnTo>
                  <a:pt x="1913581" y="4169"/>
                </a:lnTo>
                <a:lnTo>
                  <a:pt x="1885060" y="0"/>
                </a:lnTo>
                <a:lnTo>
                  <a:pt x="98518" y="2"/>
                </a:lnTo>
                <a:lnTo>
                  <a:pt x="56976" y="9419"/>
                </a:lnTo>
                <a:lnTo>
                  <a:pt x="24158" y="34343"/>
                </a:lnTo>
                <a:lnTo>
                  <a:pt x="4169" y="70666"/>
                </a:lnTo>
                <a:lnTo>
                  <a:pt x="0" y="99187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700266" y="2173986"/>
            <a:ext cx="1984248" cy="992124"/>
          </a:xfrm>
          <a:custGeom>
            <a:avLst/>
            <a:gdLst/>
            <a:ahLst/>
            <a:cxnLst/>
            <a:rect l="l" t="t" r="r" b="b"/>
            <a:pathLst>
              <a:path w="1984248" h="992124">
                <a:moveTo>
                  <a:pt x="0" y="99187"/>
                </a:moveTo>
                <a:lnTo>
                  <a:pt x="9153" y="57546"/>
                </a:lnTo>
                <a:lnTo>
                  <a:pt x="33875" y="24566"/>
                </a:lnTo>
                <a:lnTo>
                  <a:pt x="70057" y="4354"/>
                </a:lnTo>
                <a:lnTo>
                  <a:pt x="99186" y="0"/>
                </a:lnTo>
                <a:lnTo>
                  <a:pt x="1885060" y="0"/>
                </a:lnTo>
                <a:lnTo>
                  <a:pt x="1926701" y="9153"/>
                </a:lnTo>
                <a:lnTo>
                  <a:pt x="1959681" y="33875"/>
                </a:lnTo>
                <a:lnTo>
                  <a:pt x="1979893" y="70057"/>
                </a:lnTo>
                <a:lnTo>
                  <a:pt x="1984248" y="99187"/>
                </a:lnTo>
                <a:lnTo>
                  <a:pt x="1984248" y="892937"/>
                </a:lnTo>
                <a:lnTo>
                  <a:pt x="1975094" y="934577"/>
                </a:lnTo>
                <a:lnTo>
                  <a:pt x="1950372" y="967557"/>
                </a:lnTo>
                <a:lnTo>
                  <a:pt x="1914190" y="987769"/>
                </a:lnTo>
                <a:lnTo>
                  <a:pt x="1885060" y="992124"/>
                </a:lnTo>
                <a:lnTo>
                  <a:pt x="99186" y="992124"/>
                </a:lnTo>
                <a:lnTo>
                  <a:pt x="57546" y="982970"/>
                </a:lnTo>
                <a:lnTo>
                  <a:pt x="24566" y="958248"/>
                </a:lnTo>
                <a:lnTo>
                  <a:pt x="4354" y="922066"/>
                </a:lnTo>
                <a:lnTo>
                  <a:pt x="0" y="892937"/>
                </a:lnTo>
                <a:lnTo>
                  <a:pt x="0" y="99187"/>
                </a:lnTo>
                <a:close/>
              </a:path>
            </a:pathLst>
          </a:custGeom>
          <a:ln w="25907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905500" y="3239516"/>
            <a:ext cx="793623" cy="570484"/>
          </a:xfrm>
          <a:custGeom>
            <a:avLst/>
            <a:gdLst/>
            <a:ahLst/>
            <a:cxnLst/>
            <a:rect l="l" t="t" r="r" b="b"/>
            <a:pathLst>
              <a:path w="793623" h="570484">
                <a:moveTo>
                  <a:pt x="0" y="0"/>
                </a:moveTo>
                <a:lnTo>
                  <a:pt x="793623" y="570484"/>
                </a:lnTo>
              </a:path>
            </a:pathLst>
          </a:custGeom>
          <a:ln w="26424">
            <a:solidFill>
              <a:srgbClr val="71BC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700266" y="3315462"/>
            <a:ext cx="1984248" cy="990600"/>
          </a:xfrm>
          <a:custGeom>
            <a:avLst/>
            <a:gdLst/>
            <a:ahLst/>
            <a:cxnLst/>
            <a:rect l="l" t="t" r="r" b="b"/>
            <a:pathLst>
              <a:path w="1984248" h="990600">
                <a:moveTo>
                  <a:pt x="0" y="99060"/>
                </a:moveTo>
                <a:lnTo>
                  <a:pt x="1" y="891999"/>
                </a:lnTo>
                <a:lnTo>
                  <a:pt x="9335" y="933597"/>
                </a:lnTo>
                <a:lnTo>
                  <a:pt x="34204" y="966438"/>
                </a:lnTo>
                <a:lnTo>
                  <a:pt x="70516" y="986431"/>
                </a:lnTo>
                <a:lnTo>
                  <a:pt x="99059" y="990600"/>
                </a:lnTo>
                <a:lnTo>
                  <a:pt x="1885647" y="990598"/>
                </a:lnTo>
                <a:lnTo>
                  <a:pt x="1927245" y="981264"/>
                </a:lnTo>
                <a:lnTo>
                  <a:pt x="1960086" y="956395"/>
                </a:lnTo>
                <a:lnTo>
                  <a:pt x="1980079" y="920083"/>
                </a:lnTo>
                <a:lnTo>
                  <a:pt x="1984248" y="891539"/>
                </a:lnTo>
                <a:lnTo>
                  <a:pt x="1984246" y="98600"/>
                </a:lnTo>
                <a:lnTo>
                  <a:pt x="1974912" y="57002"/>
                </a:lnTo>
                <a:lnTo>
                  <a:pt x="1950043" y="24161"/>
                </a:lnTo>
                <a:lnTo>
                  <a:pt x="1913731" y="4168"/>
                </a:lnTo>
                <a:lnTo>
                  <a:pt x="1885187" y="0"/>
                </a:lnTo>
                <a:lnTo>
                  <a:pt x="98600" y="1"/>
                </a:lnTo>
                <a:lnTo>
                  <a:pt x="57002" y="9335"/>
                </a:lnTo>
                <a:lnTo>
                  <a:pt x="24161" y="34204"/>
                </a:lnTo>
                <a:lnTo>
                  <a:pt x="4168" y="70516"/>
                </a:lnTo>
                <a:lnTo>
                  <a:pt x="0" y="990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700266" y="3315462"/>
            <a:ext cx="1984248" cy="990600"/>
          </a:xfrm>
          <a:custGeom>
            <a:avLst/>
            <a:gdLst/>
            <a:ahLst/>
            <a:cxnLst/>
            <a:rect l="l" t="t" r="r" b="b"/>
            <a:pathLst>
              <a:path w="1984248" h="990600">
                <a:moveTo>
                  <a:pt x="0" y="99060"/>
                </a:moveTo>
                <a:lnTo>
                  <a:pt x="9152" y="57393"/>
                </a:lnTo>
                <a:lnTo>
                  <a:pt x="33883" y="24441"/>
                </a:lnTo>
                <a:lnTo>
                  <a:pt x="70098" y="4295"/>
                </a:lnTo>
                <a:lnTo>
                  <a:pt x="99059" y="0"/>
                </a:lnTo>
                <a:lnTo>
                  <a:pt x="1885187" y="0"/>
                </a:lnTo>
                <a:lnTo>
                  <a:pt x="1926854" y="9152"/>
                </a:lnTo>
                <a:lnTo>
                  <a:pt x="1959806" y="33883"/>
                </a:lnTo>
                <a:lnTo>
                  <a:pt x="1979952" y="70098"/>
                </a:lnTo>
                <a:lnTo>
                  <a:pt x="1984248" y="99060"/>
                </a:lnTo>
                <a:lnTo>
                  <a:pt x="1984248" y="891539"/>
                </a:lnTo>
                <a:lnTo>
                  <a:pt x="1975095" y="933206"/>
                </a:lnTo>
                <a:lnTo>
                  <a:pt x="1950364" y="966158"/>
                </a:lnTo>
                <a:lnTo>
                  <a:pt x="1914149" y="986304"/>
                </a:lnTo>
                <a:lnTo>
                  <a:pt x="1885187" y="990600"/>
                </a:lnTo>
                <a:lnTo>
                  <a:pt x="99059" y="990600"/>
                </a:lnTo>
                <a:lnTo>
                  <a:pt x="57393" y="981447"/>
                </a:lnTo>
                <a:lnTo>
                  <a:pt x="24441" y="956716"/>
                </a:lnTo>
                <a:lnTo>
                  <a:pt x="4295" y="920501"/>
                </a:lnTo>
                <a:lnTo>
                  <a:pt x="0" y="891539"/>
                </a:lnTo>
                <a:lnTo>
                  <a:pt x="0" y="99060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127629" y="4095242"/>
            <a:ext cx="793622" cy="855599"/>
          </a:xfrm>
          <a:custGeom>
            <a:avLst/>
            <a:gdLst/>
            <a:ahLst/>
            <a:cxnLst/>
            <a:rect l="l" t="t" r="r" b="b"/>
            <a:pathLst>
              <a:path w="793622" h="855599">
                <a:moveTo>
                  <a:pt x="0" y="0"/>
                </a:moveTo>
                <a:lnTo>
                  <a:pt x="793622" y="855598"/>
                </a:lnTo>
              </a:path>
            </a:pathLst>
          </a:custGeom>
          <a:ln w="26424">
            <a:solidFill>
              <a:srgbClr val="63A62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922014" y="4455414"/>
            <a:ext cx="1984248" cy="992124"/>
          </a:xfrm>
          <a:custGeom>
            <a:avLst/>
            <a:gdLst/>
            <a:ahLst/>
            <a:cxnLst/>
            <a:rect l="l" t="t" r="r" b="b"/>
            <a:pathLst>
              <a:path w="1984248" h="992124">
                <a:moveTo>
                  <a:pt x="0" y="99187"/>
                </a:moveTo>
                <a:lnTo>
                  <a:pt x="2" y="893605"/>
                </a:lnTo>
                <a:lnTo>
                  <a:pt x="9419" y="935147"/>
                </a:lnTo>
                <a:lnTo>
                  <a:pt x="34343" y="967965"/>
                </a:lnTo>
                <a:lnTo>
                  <a:pt x="70666" y="987954"/>
                </a:lnTo>
                <a:lnTo>
                  <a:pt x="99187" y="992124"/>
                </a:lnTo>
                <a:lnTo>
                  <a:pt x="1885729" y="992121"/>
                </a:lnTo>
                <a:lnTo>
                  <a:pt x="1927271" y="982704"/>
                </a:lnTo>
                <a:lnTo>
                  <a:pt x="1960089" y="957780"/>
                </a:lnTo>
                <a:lnTo>
                  <a:pt x="1980078" y="921457"/>
                </a:lnTo>
                <a:lnTo>
                  <a:pt x="1984248" y="892937"/>
                </a:lnTo>
                <a:lnTo>
                  <a:pt x="1984245" y="98518"/>
                </a:lnTo>
                <a:lnTo>
                  <a:pt x="1974828" y="56976"/>
                </a:lnTo>
                <a:lnTo>
                  <a:pt x="1949904" y="24158"/>
                </a:lnTo>
                <a:lnTo>
                  <a:pt x="1913581" y="4169"/>
                </a:lnTo>
                <a:lnTo>
                  <a:pt x="1885061" y="0"/>
                </a:lnTo>
                <a:lnTo>
                  <a:pt x="98518" y="2"/>
                </a:lnTo>
                <a:lnTo>
                  <a:pt x="56976" y="9419"/>
                </a:lnTo>
                <a:lnTo>
                  <a:pt x="24158" y="34343"/>
                </a:lnTo>
                <a:lnTo>
                  <a:pt x="4169" y="70666"/>
                </a:lnTo>
                <a:lnTo>
                  <a:pt x="0" y="99187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922014" y="4455414"/>
            <a:ext cx="1984248" cy="992124"/>
          </a:xfrm>
          <a:custGeom>
            <a:avLst/>
            <a:gdLst/>
            <a:ahLst/>
            <a:cxnLst/>
            <a:rect l="l" t="t" r="r" b="b"/>
            <a:pathLst>
              <a:path w="1984248" h="992124">
                <a:moveTo>
                  <a:pt x="0" y="99187"/>
                </a:moveTo>
                <a:lnTo>
                  <a:pt x="9153" y="57546"/>
                </a:lnTo>
                <a:lnTo>
                  <a:pt x="33875" y="24566"/>
                </a:lnTo>
                <a:lnTo>
                  <a:pt x="70057" y="4354"/>
                </a:lnTo>
                <a:lnTo>
                  <a:pt x="99187" y="0"/>
                </a:lnTo>
                <a:lnTo>
                  <a:pt x="1885061" y="0"/>
                </a:lnTo>
                <a:lnTo>
                  <a:pt x="1926701" y="9153"/>
                </a:lnTo>
                <a:lnTo>
                  <a:pt x="1959681" y="33875"/>
                </a:lnTo>
                <a:lnTo>
                  <a:pt x="1979893" y="70057"/>
                </a:lnTo>
                <a:lnTo>
                  <a:pt x="1984248" y="99187"/>
                </a:lnTo>
                <a:lnTo>
                  <a:pt x="1984248" y="892937"/>
                </a:lnTo>
                <a:lnTo>
                  <a:pt x="1975094" y="934577"/>
                </a:lnTo>
                <a:lnTo>
                  <a:pt x="1950372" y="967557"/>
                </a:lnTo>
                <a:lnTo>
                  <a:pt x="1914190" y="987769"/>
                </a:lnTo>
                <a:lnTo>
                  <a:pt x="1885061" y="992124"/>
                </a:lnTo>
                <a:lnTo>
                  <a:pt x="99187" y="992124"/>
                </a:lnTo>
                <a:lnTo>
                  <a:pt x="57546" y="982970"/>
                </a:lnTo>
                <a:lnTo>
                  <a:pt x="24566" y="958248"/>
                </a:lnTo>
                <a:lnTo>
                  <a:pt x="4354" y="922066"/>
                </a:lnTo>
                <a:lnTo>
                  <a:pt x="0" y="892937"/>
                </a:lnTo>
                <a:lnTo>
                  <a:pt x="0" y="99187"/>
                </a:lnTo>
                <a:close/>
              </a:path>
            </a:pathLst>
          </a:custGeom>
          <a:ln w="25907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906262" y="4951730"/>
            <a:ext cx="793622" cy="0"/>
          </a:xfrm>
          <a:custGeom>
            <a:avLst/>
            <a:gdLst/>
            <a:ahLst/>
            <a:cxnLst/>
            <a:rect l="l" t="t" r="r" b="b"/>
            <a:pathLst>
              <a:path w="793622">
                <a:moveTo>
                  <a:pt x="0" y="0"/>
                </a:moveTo>
                <a:lnTo>
                  <a:pt x="793622" y="0"/>
                </a:lnTo>
              </a:path>
            </a:pathLst>
          </a:custGeom>
          <a:ln w="25908">
            <a:solidFill>
              <a:srgbClr val="71BC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700266" y="4455414"/>
            <a:ext cx="1984248" cy="992124"/>
          </a:xfrm>
          <a:custGeom>
            <a:avLst/>
            <a:gdLst/>
            <a:ahLst/>
            <a:cxnLst/>
            <a:rect l="l" t="t" r="r" b="b"/>
            <a:pathLst>
              <a:path w="1984248" h="992124">
                <a:moveTo>
                  <a:pt x="0" y="99187"/>
                </a:moveTo>
                <a:lnTo>
                  <a:pt x="2" y="893605"/>
                </a:lnTo>
                <a:lnTo>
                  <a:pt x="9419" y="935147"/>
                </a:lnTo>
                <a:lnTo>
                  <a:pt x="34343" y="967965"/>
                </a:lnTo>
                <a:lnTo>
                  <a:pt x="70666" y="987954"/>
                </a:lnTo>
                <a:lnTo>
                  <a:pt x="99186" y="992124"/>
                </a:lnTo>
                <a:lnTo>
                  <a:pt x="1885729" y="992121"/>
                </a:lnTo>
                <a:lnTo>
                  <a:pt x="1927271" y="982704"/>
                </a:lnTo>
                <a:lnTo>
                  <a:pt x="1960089" y="957780"/>
                </a:lnTo>
                <a:lnTo>
                  <a:pt x="1980078" y="921457"/>
                </a:lnTo>
                <a:lnTo>
                  <a:pt x="1984248" y="892937"/>
                </a:lnTo>
                <a:lnTo>
                  <a:pt x="1984245" y="98518"/>
                </a:lnTo>
                <a:lnTo>
                  <a:pt x="1974828" y="56976"/>
                </a:lnTo>
                <a:lnTo>
                  <a:pt x="1949904" y="24158"/>
                </a:lnTo>
                <a:lnTo>
                  <a:pt x="1913581" y="4169"/>
                </a:lnTo>
                <a:lnTo>
                  <a:pt x="1885060" y="0"/>
                </a:lnTo>
                <a:lnTo>
                  <a:pt x="98518" y="2"/>
                </a:lnTo>
                <a:lnTo>
                  <a:pt x="56976" y="9419"/>
                </a:lnTo>
                <a:lnTo>
                  <a:pt x="24158" y="34343"/>
                </a:lnTo>
                <a:lnTo>
                  <a:pt x="4169" y="70666"/>
                </a:lnTo>
                <a:lnTo>
                  <a:pt x="0" y="99187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700266" y="4455414"/>
            <a:ext cx="1984248" cy="992124"/>
          </a:xfrm>
          <a:custGeom>
            <a:avLst/>
            <a:gdLst/>
            <a:ahLst/>
            <a:cxnLst/>
            <a:rect l="l" t="t" r="r" b="b"/>
            <a:pathLst>
              <a:path w="1984248" h="992124">
                <a:moveTo>
                  <a:pt x="0" y="99187"/>
                </a:moveTo>
                <a:lnTo>
                  <a:pt x="9153" y="57546"/>
                </a:lnTo>
                <a:lnTo>
                  <a:pt x="33875" y="24566"/>
                </a:lnTo>
                <a:lnTo>
                  <a:pt x="70057" y="4354"/>
                </a:lnTo>
                <a:lnTo>
                  <a:pt x="99186" y="0"/>
                </a:lnTo>
                <a:lnTo>
                  <a:pt x="1885060" y="0"/>
                </a:lnTo>
                <a:lnTo>
                  <a:pt x="1926701" y="9153"/>
                </a:lnTo>
                <a:lnTo>
                  <a:pt x="1959681" y="33875"/>
                </a:lnTo>
                <a:lnTo>
                  <a:pt x="1979893" y="70057"/>
                </a:lnTo>
                <a:lnTo>
                  <a:pt x="1984248" y="99187"/>
                </a:lnTo>
                <a:lnTo>
                  <a:pt x="1984248" y="892937"/>
                </a:lnTo>
                <a:lnTo>
                  <a:pt x="1975094" y="934577"/>
                </a:lnTo>
                <a:lnTo>
                  <a:pt x="1950372" y="967557"/>
                </a:lnTo>
                <a:lnTo>
                  <a:pt x="1914190" y="987769"/>
                </a:lnTo>
                <a:lnTo>
                  <a:pt x="1885060" y="992124"/>
                </a:lnTo>
                <a:lnTo>
                  <a:pt x="99186" y="992124"/>
                </a:lnTo>
                <a:lnTo>
                  <a:pt x="57546" y="982970"/>
                </a:lnTo>
                <a:lnTo>
                  <a:pt x="24566" y="958248"/>
                </a:lnTo>
                <a:lnTo>
                  <a:pt x="4354" y="922066"/>
                </a:lnTo>
                <a:lnTo>
                  <a:pt x="0" y="892937"/>
                </a:lnTo>
                <a:lnTo>
                  <a:pt x="0" y="99187"/>
                </a:lnTo>
                <a:close/>
              </a:path>
            </a:pathLst>
          </a:custGeom>
          <a:ln w="25907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882520" y="573021"/>
            <a:ext cx="2327891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b="1" spc="0" dirty="0" smtClean="0">
                <a:latin typeface="Arial"/>
                <a:cs typeface="Arial"/>
              </a:rPr>
              <a:t>Mem</a:t>
            </a:r>
            <a:r>
              <a:rPr sz="4000" b="1" spc="-9" dirty="0" smtClean="0">
                <a:latin typeface="Arial"/>
                <a:cs typeface="Arial"/>
              </a:rPr>
              <a:t>b</a:t>
            </a:r>
            <a:r>
              <a:rPr sz="4000" b="1" spc="0" dirty="0" smtClean="0">
                <a:latin typeface="Arial"/>
                <a:cs typeface="Arial"/>
              </a:rPr>
              <a:t>ers</a:t>
            </a:r>
            <a:endParaRPr sz="4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55046" y="573021"/>
            <a:ext cx="580596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b="1" spc="0" dirty="0" smtClean="0">
                <a:latin typeface="Arial"/>
                <a:cs typeface="Arial"/>
              </a:rPr>
              <a:t>of</a:t>
            </a:r>
            <a:endParaRPr sz="4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876216" y="573021"/>
            <a:ext cx="3146983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b="1" spc="0" dirty="0" smtClean="0">
                <a:latin typeface="Arial"/>
                <a:cs typeface="Arial"/>
              </a:rPr>
              <a:t>Commission</a:t>
            </a:r>
            <a:endParaRPr sz="4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971157" y="2280138"/>
            <a:ext cx="1471173" cy="775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3070"/>
              </a:lnSpc>
              <a:spcBef>
                <a:spcPts val="153"/>
              </a:spcBef>
            </a:pP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S.Hamid</a:t>
            </a:r>
            <a:endParaRPr sz="2900">
              <a:latin typeface="Arial"/>
              <a:cs typeface="Arial"/>
            </a:endParaRPr>
          </a:p>
          <a:p>
            <a:pPr marL="249707" marR="279577" algn="ctr">
              <a:lnSpc>
                <a:spcPts val="3000"/>
              </a:lnSpc>
            </a:pP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Shah</a:t>
            </a:r>
            <a:endParaRPr sz="29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12133" y="3041002"/>
            <a:ext cx="737049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70"/>
              </a:lnSpc>
              <a:spcBef>
                <a:spcPts val="153"/>
              </a:spcBef>
            </a:pP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M.K</a:t>
            </a:r>
            <a:endParaRPr sz="29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48143" y="3041002"/>
            <a:ext cx="921236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70"/>
              </a:lnSpc>
              <a:spcBef>
                <a:spcPts val="153"/>
              </a:spcBef>
            </a:pP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900" spc="-9" dirty="0" smtClean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ri</a:t>
            </a:r>
            <a:r>
              <a:rPr sz="2900" spc="9" dirty="0" smtClean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endParaRPr sz="29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37984" y="3421360"/>
            <a:ext cx="1971322" cy="775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70"/>
              </a:lnSpc>
              <a:spcBef>
                <a:spcPts val="153"/>
              </a:spcBef>
            </a:pP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900" spc="9" dirty="0" smtClean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mtaz</a:t>
            </a:r>
            <a:r>
              <a:rPr sz="2900" spc="-29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Ud</a:t>
            </a:r>
            <a:endParaRPr sz="2900">
              <a:latin typeface="Arial"/>
              <a:cs typeface="Arial"/>
            </a:endParaRPr>
          </a:p>
          <a:p>
            <a:pPr marL="52324" marR="47874">
              <a:lnSpc>
                <a:spcPts val="3000"/>
              </a:lnSpc>
            </a:pP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Din</a:t>
            </a:r>
            <a:r>
              <a:rPr sz="2900" spc="-169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Ahm</a:t>
            </a:r>
            <a:r>
              <a:rPr sz="2900" spc="9" dirty="0" smtClean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endParaRPr sz="29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2510" y="3897102"/>
            <a:ext cx="2131293" cy="394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70"/>
              </a:lnSpc>
              <a:spcBef>
                <a:spcPts val="153"/>
              </a:spcBef>
            </a:pP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S.M </a:t>
            </a:r>
            <a:r>
              <a:rPr sz="2900" spc="-9" dirty="0" smtClean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900" spc="9" dirty="0" smtClean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900" spc="9" dirty="0" smtClean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ef</a:t>
            </a:r>
            <a:endParaRPr sz="2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40504" y="4562455"/>
            <a:ext cx="1796346" cy="775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indent="390144">
              <a:lnSpc>
                <a:spcPts val="3000"/>
              </a:lnSpc>
              <a:spcBef>
                <a:spcPts val="200"/>
              </a:spcBef>
            </a:pP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A.</a:t>
            </a:r>
            <a:r>
              <a:rPr sz="2900" spc="-329" dirty="0" smtClean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.M Abd</a:t>
            </a:r>
            <a:r>
              <a:rPr sz="2900" spc="9" dirty="0" smtClean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900" spc="-19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Haq</a:t>
            </a:r>
            <a:endParaRPr sz="29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890384" y="4562455"/>
            <a:ext cx="1632710" cy="775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3070"/>
              </a:lnSpc>
              <a:spcBef>
                <a:spcPts val="153"/>
              </a:spcBef>
            </a:pP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A.</a:t>
            </a:r>
            <a:r>
              <a:rPr sz="2900" spc="-329" dirty="0" smtClean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.A</a:t>
            </a:r>
            <a:r>
              <a:rPr sz="2900" spc="-9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war</a:t>
            </a:r>
            <a:endParaRPr sz="2900">
              <a:latin typeface="Arial"/>
              <a:cs typeface="Arial"/>
            </a:endParaRPr>
          </a:p>
          <a:p>
            <a:pPr marL="94259" marR="124120" algn="ctr">
              <a:lnSpc>
                <a:spcPts val="3000"/>
              </a:lnSpc>
            </a:pP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Huss</a:t>
            </a:r>
            <a:r>
              <a:rPr sz="2900" spc="9" dirty="0" smtClean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900" spc="0" dirty="0" smtClean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endParaRPr sz="2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4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73608" y="1178052"/>
            <a:ext cx="1101852" cy="51114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13460" y="1322831"/>
            <a:ext cx="7581900" cy="6949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55320" y="1246632"/>
            <a:ext cx="798576" cy="7985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475232" y="2165604"/>
            <a:ext cx="7120128" cy="6949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117092" y="2089403"/>
            <a:ext cx="798576" cy="79705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685544" y="3008376"/>
            <a:ext cx="6909816" cy="6934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328928" y="2932176"/>
            <a:ext cx="798576" cy="79705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685544" y="3849624"/>
            <a:ext cx="7013448" cy="69494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328928" y="3773424"/>
            <a:ext cx="798576" cy="79705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475232" y="4692396"/>
            <a:ext cx="7120128" cy="69342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117092" y="4616196"/>
            <a:ext cx="798576" cy="79705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013460" y="5533644"/>
            <a:ext cx="7581900" cy="69494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55320" y="5457444"/>
            <a:ext cx="798576" cy="79857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59740" y="562143"/>
            <a:ext cx="552423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85"/>
              </a:lnSpc>
              <a:spcBef>
                <a:spcPts val="119"/>
              </a:spcBef>
            </a:pPr>
            <a:r>
              <a:rPr sz="2100" spc="0" baseline="2145" dirty="0" smtClean="0">
                <a:solidFill>
                  <a:srgbClr val="7ED13A"/>
                </a:solidFill>
                <a:latin typeface="Wingdings"/>
                <a:cs typeface="Wingdings"/>
              </a:rPr>
              <a:t></a:t>
            </a:r>
            <a:r>
              <a:rPr sz="2100" spc="309" baseline="2070" dirty="0" smtClean="0">
                <a:solidFill>
                  <a:srgbClr val="7ED13A"/>
                </a:solidFill>
                <a:latin typeface="Times New Roman"/>
                <a:cs typeface="Times New Roman"/>
              </a:rPr>
              <a:t> </a:t>
            </a:r>
            <a:r>
              <a:rPr sz="3600" spc="0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Reco</a:t>
            </a:r>
            <a:r>
              <a:rPr sz="3600" spc="9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m</a:t>
            </a:r>
            <a:r>
              <a:rPr sz="3600" spc="0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m</a:t>
            </a:r>
            <a:r>
              <a:rPr sz="3600" spc="9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e</a:t>
            </a:r>
            <a:r>
              <a:rPr sz="3600" spc="0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ndat</a:t>
            </a:r>
            <a:r>
              <a:rPr sz="3600" spc="-9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i</a:t>
            </a:r>
            <a:r>
              <a:rPr sz="3600" spc="0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ons</a:t>
            </a:r>
            <a:r>
              <a:rPr sz="3600" spc="-13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of</a:t>
            </a:r>
            <a:r>
              <a:rPr sz="3600" spc="-85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the</a:t>
            </a:r>
            <a:r>
              <a:rPr sz="3600" spc="-165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co</a:t>
            </a:r>
            <a:r>
              <a:rPr sz="3600" spc="9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m</a:t>
            </a:r>
            <a:r>
              <a:rPr sz="3600" spc="0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m</a:t>
            </a:r>
            <a:r>
              <a:rPr sz="3600" spc="9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i</a:t>
            </a:r>
            <a:r>
              <a:rPr sz="3600" spc="0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ss</a:t>
            </a:r>
            <a:r>
              <a:rPr sz="3600" spc="4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i</a:t>
            </a:r>
            <a:r>
              <a:rPr sz="3600" spc="0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on</a:t>
            </a:r>
            <a:r>
              <a:rPr sz="3600" spc="302" baseline="1224" dirty="0" smtClean="0">
                <a:solidFill>
                  <a:srgbClr val="C00000"/>
                </a:solidFill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were</a:t>
            </a:r>
            <a:endParaRPr sz="2400">
              <a:latin typeface="Franklin Gothic Book"/>
              <a:cs typeface="Franklin Gothic Book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70787" y="1459748"/>
            <a:ext cx="28424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1.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57603" y="1459748"/>
            <a:ext cx="266982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-4" dirty="0" smtClean="0">
                <a:solidFill>
                  <a:srgbClr val="FFFFFF"/>
                </a:solidFill>
                <a:latin typeface="Georgia"/>
                <a:cs typeface="Georgia"/>
              </a:rPr>
              <a:t>C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haracter bu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lding.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32558" y="2301639"/>
            <a:ext cx="4677155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2. </a:t>
            </a:r>
            <a:r>
              <a:rPr sz="2400" spc="-9" dirty="0" smtClean="0">
                <a:solidFill>
                  <a:srgbClr val="FFFFFF"/>
                </a:solidFill>
                <a:latin typeface="Georgia"/>
                <a:cs typeface="Georgia"/>
              </a:rPr>
              <a:t>C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omp</a:t>
            </a:r>
            <a:r>
              <a:rPr sz="2400" spc="-9" dirty="0" smtClean="0">
                <a:solidFill>
                  <a:srgbClr val="FFFFFF"/>
                </a:solidFill>
                <a:latin typeface="Georgia"/>
                <a:cs typeface="Georgia"/>
              </a:rPr>
              <a:t>u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l</a:t>
            </a:r>
            <a:r>
              <a:rPr sz="2400" spc="-9" dirty="0" smtClean="0">
                <a:solidFill>
                  <a:srgbClr val="FFFFFF"/>
                </a:solidFill>
                <a:latin typeface="Georgia"/>
                <a:cs typeface="Georgia"/>
              </a:rPr>
              <a:t>s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ory</a:t>
            </a:r>
            <a:r>
              <a:rPr sz="2400" spc="14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primary</a:t>
            </a:r>
            <a:r>
              <a:rPr sz="2400" spc="-9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education.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43760" y="3144403"/>
            <a:ext cx="452337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3. Focus 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o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n </a:t>
            </a:r>
            <a:r>
              <a:rPr sz="2400" spc="-9" dirty="0" smtClean="0">
                <a:solidFill>
                  <a:srgbClr val="FFFFFF"/>
                </a:solidFill>
                <a:latin typeface="Georgia"/>
                <a:cs typeface="Georgia"/>
              </a:rPr>
              <a:t>s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c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ence</a:t>
            </a:r>
            <a:r>
              <a:rPr sz="2400" spc="-9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and technic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a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l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69430" y="3144403"/>
            <a:ext cx="148275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educ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a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ti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o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n.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43760" y="3986286"/>
            <a:ext cx="637938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4. National language as</a:t>
            </a:r>
            <a:r>
              <a:rPr sz="2400" spc="-4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med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um of in</a:t>
            </a:r>
            <a:r>
              <a:rPr sz="2400" spc="-4" dirty="0" smtClean="0">
                <a:solidFill>
                  <a:srgbClr val="FFFFFF"/>
                </a:solidFill>
                <a:latin typeface="Georgia"/>
                <a:cs typeface="Georgia"/>
              </a:rPr>
              <a:t>s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truct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on.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32558" y="4828677"/>
            <a:ext cx="415455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5. Thre</a:t>
            </a:r>
            <a:r>
              <a:rPr sz="2400" spc="9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-year</a:t>
            </a:r>
            <a:r>
              <a:rPr sz="2400" spc="-9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de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g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ree</a:t>
            </a:r>
            <a:r>
              <a:rPr sz="2400" spc="-9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program.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470787" y="5671195"/>
            <a:ext cx="367123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6. Eliminat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on</a:t>
            </a:r>
            <a:r>
              <a:rPr sz="2400" spc="-14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of</a:t>
            </a:r>
            <a:r>
              <a:rPr sz="2400" spc="9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illit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racy.</a:t>
            </a:r>
            <a:endParaRPr sz="24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bject 34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168269" y="4182745"/>
            <a:ext cx="583088" cy="2739885"/>
          </a:xfrm>
          <a:custGeom>
            <a:avLst/>
            <a:gdLst/>
            <a:ahLst/>
            <a:cxnLst/>
            <a:rect l="l" t="t" r="r" b="b"/>
            <a:pathLst>
              <a:path w="583088" h="2739885">
                <a:moveTo>
                  <a:pt x="123571" y="2622449"/>
                </a:moveTo>
                <a:lnTo>
                  <a:pt x="220040" y="2499210"/>
                </a:lnTo>
                <a:lnTo>
                  <a:pt x="305156" y="2370333"/>
                </a:lnTo>
                <a:lnTo>
                  <a:pt x="378919" y="2236524"/>
                </a:lnTo>
                <a:lnTo>
                  <a:pt x="441328" y="2098486"/>
                </a:lnTo>
                <a:lnTo>
                  <a:pt x="492385" y="1956925"/>
                </a:lnTo>
                <a:lnTo>
                  <a:pt x="532090" y="1812547"/>
                </a:lnTo>
                <a:lnTo>
                  <a:pt x="560441" y="1666056"/>
                </a:lnTo>
                <a:lnTo>
                  <a:pt x="577441" y="1518157"/>
                </a:lnTo>
                <a:lnTo>
                  <a:pt x="583088" y="1369556"/>
                </a:lnTo>
                <a:lnTo>
                  <a:pt x="577384" y="1220956"/>
                </a:lnTo>
                <a:lnTo>
                  <a:pt x="560328" y="1073065"/>
                </a:lnTo>
                <a:lnTo>
                  <a:pt x="531920" y="926585"/>
                </a:lnTo>
                <a:lnTo>
                  <a:pt x="492161" y="782223"/>
                </a:lnTo>
                <a:lnTo>
                  <a:pt x="441051" y="640684"/>
                </a:lnTo>
                <a:lnTo>
                  <a:pt x="378590" y="502672"/>
                </a:lnTo>
                <a:lnTo>
                  <a:pt x="304778" y="368892"/>
                </a:lnTo>
                <a:lnTo>
                  <a:pt x="219615" y="240050"/>
                </a:lnTo>
                <a:lnTo>
                  <a:pt x="123102" y="116851"/>
                </a:lnTo>
                <a:lnTo>
                  <a:pt x="15239" y="0"/>
                </a:lnTo>
                <a:lnTo>
                  <a:pt x="0" y="15239"/>
                </a:lnTo>
                <a:lnTo>
                  <a:pt x="126" y="15493"/>
                </a:lnTo>
                <a:lnTo>
                  <a:pt x="381" y="15620"/>
                </a:lnTo>
              </a:path>
              <a:path w="583088" h="2739885">
                <a:moveTo>
                  <a:pt x="507" y="15747"/>
                </a:moveTo>
                <a:lnTo>
                  <a:pt x="107118" y="131357"/>
                </a:lnTo>
                <a:lnTo>
                  <a:pt x="202503" y="253237"/>
                </a:lnTo>
                <a:lnTo>
                  <a:pt x="286661" y="380689"/>
                </a:lnTo>
                <a:lnTo>
                  <a:pt x="359594" y="513016"/>
                </a:lnTo>
                <a:lnTo>
                  <a:pt x="421302" y="649523"/>
                </a:lnTo>
                <a:lnTo>
                  <a:pt x="471785" y="789511"/>
                </a:lnTo>
                <a:lnTo>
                  <a:pt x="511042" y="932284"/>
                </a:lnTo>
                <a:lnTo>
                  <a:pt x="539075" y="1077145"/>
                </a:lnTo>
                <a:lnTo>
                  <a:pt x="555883" y="1223396"/>
                </a:lnTo>
                <a:lnTo>
                  <a:pt x="561466" y="1370342"/>
                </a:lnTo>
                <a:lnTo>
                  <a:pt x="555826" y="1517284"/>
                </a:lnTo>
                <a:lnTo>
                  <a:pt x="538961" y="1663527"/>
                </a:lnTo>
                <a:lnTo>
                  <a:pt x="510872" y="1808372"/>
                </a:lnTo>
                <a:lnTo>
                  <a:pt x="471560" y="1951124"/>
                </a:lnTo>
                <a:lnTo>
                  <a:pt x="421024" y="2091084"/>
                </a:lnTo>
                <a:lnTo>
                  <a:pt x="359265" y="2227557"/>
                </a:lnTo>
                <a:lnTo>
                  <a:pt x="286283" y="2359845"/>
                </a:lnTo>
                <a:lnTo>
                  <a:pt x="202078" y="2487251"/>
                </a:lnTo>
                <a:lnTo>
                  <a:pt x="106650" y="2609078"/>
                </a:lnTo>
                <a:lnTo>
                  <a:pt x="45573" y="2675253"/>
                </a:lnTo>
              </a:path>
              <a:path w="583088" h="2739885">
                <a:moveTo>
                  <a:pt x="74865" y="2675253"/>
                </a:moveTo>
                <a:lnTo>
                  <a:pt x="123571" y="2622449"/>
                </a:lnTo>
              </a:path>
            </a:pathLst>
          </a:custGeom>
          <a:ln w="25908">
            <a:solidFill>
              <a:srgbClr val="EA157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27298" y="4403598"/>
            <a:ext cx="5352288" cy="574548"/>
          </a:xfrm>
          <a:custGeom>
            <a:avLst/>
            <a:gdLst/>
            <a:ahLst/>
            <a:cxnLst/>
            <a:rect l="l" t="t" r="r" b="b"/>
            <a:pathLst>
              <a:path w="5352288" h="574548">
                <a:moveTo>
                  <a:pt x="0" y="574547"/>
                </a:moveTo>
                <a:lnTo>
                  <a:pt x="5352288" y="574547"/>
                </a:lnTo>
                <a:lnTo>
                  <a:pt x="5352288" y="0"/>
                </a:lnTo>
                <a:lnTo>
                  <a:pt x="0" y="0"/>
                </a:lnTo>
                <a:lnTo>
                  <a:pt x="0" y="574547"/>
                </a:lnTo>
                <a:close/>
              </a:path>
            </a:pathLst>
          </a:custGeom>
          <a:solidFill>
            <a:srgbClr val="EA157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527298" y="4403598"/>
            <a:ext cx="5352288" cy="574548"/>
          </a:xfrm>
          <a:custGeom>
            <a:avLst/>
            <a:gdLst/>
            <a:ahLst/>
            <a:cxnLst/>
            <a:rect l="l" t="t" r="r" b="b"/>
            <a:pathLst>
              <a:path w="5352288" h="574548">
                <a:moveTo>
                  <a:pt x="0" y="574547"/>
                </a:moveTo>
                <a:lnTo>
                  <a:pt x="5352288" y="574547"/>
                </a:lnTo>
                <a:lnTo>
                  <a:pt x="5352288" y="0"/>
                </a:lnTo>
                <a:lnTo>
                  <a:pt x="0" y="0"/>
                </a:lnTo>
                <a:lnTo>
                  <a:pt x="0" y="574547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167634" y="4330446"/>
            <a:ext cx="719328" cy="719328"/>
          </a:xfrm>
          <a:custGeom>
            <a:avLst/>
            <a:gdLst/>
            <a:ahLst/>
            <a:cxnLst/>
            <a:rect l="l" t="t" r="r" b="b"/>
            <a:pathLst>
              <a:path w="719328" h="719327">
                <a:moveTo>
                  <a:pt x="0" y="359663"/>
                </a:moveTo>
                <a:lnTo>
                  <a:pt x="1192" y="389160"/>
                </a:lnTo>
                <a:lnTo>
                  <a:pt x="4707" y="418001"/>
                </a:lnTo>
                <a:lnTo>
                  <a:pt x="10453" y="446092"/>
                </a:lnTo>
                <a:lnTo>
                  <a:pt x="18336" y="473342"/>
                </a:lnTo>
                <a:lnTo>
                  <a:pt x="28265" y="499657"/>
                </a:lnTo>
                <a:lnTo>
                  <a:pt x="40146" y="524946"/>
                </a:lnTo>
                <a:lnTo>
                  <a:pt x="53888" y="549115"/>
                </a:lnTo>
                <a:lnTo>
                  <a:pt x="69396" y="572073"/>
                </a:lnTo>
                <a:lnTo>
                  <a:pt x="86580" y="593725"/>
                </a:lnTo>
                <a:lnTo>
                  <a:pt x="105346" y="613981"/>
                </a:lnTo>
                <a:lnTo>
                  <a:pt x="125602" y="632747"/>
                </a:lnTo>
                <a:lnTo>
                  <a:pt x="147254" y="649931"/>
                </a:lnTo>
                <a:lnTo>
                  <a:pt x="170212" y="665439"/>
                </a:lnTo>
                <a:lnTo>
                  <a:pt x="194381" y="679181"/>
                </a:lnTo>
                <a:lnTo>
                  <a:pt x="219670" y="691062"/>
                </a:lnTo>
                <a:lnTo>
                  <a:pt x="245985" y="700991"/>
                </a:lnTo>
                <a:lnTo>
                  <a:pt x="273235" y="708874"/>
                </a:lnTo>
                <a:lnTo>
                  <a:pt x="301326" y="714620"/>
                </a:lnTo>
                <a:lnTo>
                  <a:pt x="330167" y="718135"/>
                </a:lnTo>
                <a:lnTo>
                  <a:pt x="359664" y="719327"/>
                </a:lnTo>
                <a:lnTo>
                  <a:pt x="389160" y="718135"/>
                </a:lnTo>
                <a:lnTo>
                  <a:pt x="418001" y="714620"/>
                </a:lnTo>
                <a:lnTo>
                  <a:pt x="446092" y="708874"/>
                </a:lnTo>
                <a:lnTo>
                  <a:pt x="473342" y="700991"/>
                </a:lnTo>
                <a:lnTo>
                  <a:pt x="499657" y="691062"/>
                </a:lnTo>
                <a:lnTo>
                  <a:pt x="524946" y="679181"/>
                </a:lnTo>
                <a:lnTo>
                  <a:pt x="549115" y="665439"/>
                </a:lnTo>
                <a:lnTo>
                  <a:pt x="572073" y="649931"/>
                </a:lnTo>
                <a:lnTo>
                  <a:pt x="593725" y="632747"/>
                </a:lnTo>
                <a:lnTo>
                  <a:pt x="613981" y="613981"/>
                </a:lnTo>
                <a:lnTo>
                  <a:pt x="632747" y="593725"/>
                </a:lnTo>
                <a:lnTo>
                  <a:pt x="649931" y="572073"/>
                </a:lnTo>
                <a:lnTo>
                  <a:pt x="665439" y="549115"/>
                </a:lnTo>
                <a:lnTo>
                  <a:pt x="679181" y="524946"/>
                </a:lnTo>
                <a:lnTo>
                  <a:pt x="691062" y="499657"/>
                </a:lnTo>
                <a:lnTo>
                  <a:pt x="700991" y="473342"/>
                </a:lnTo>
                <a:lnTo>
                  <a:pt x="708874" y="446092"/>
                </a:lnTo>
                <a:lnTo>
                  <a:pt x="714620" y="418001"/>
                </a:lnTo>
                <a:lnTo>
                  <a:pt x="718135" y="389160"/>
                </a:lnTo>
                <a:lnTo>
                  <a:pt x="719328" y="359663"/>
                </a:lnTo>
                <a:lnTo>
                  <a:pt x="718135" y="330167"/>
                </a:lnTo>
                <a:lnTo>
                  <a:pt x="714620" y="301326"/>
                </a:lnTo>
                <a:lnTo>
                  <a:pt x="708874" y="273235"/>
                </a:lnTo>
                <a:lnTo>
                  <a:pt x="700991" y="245985"/>
                </a:lnTo>
                <a:lnTo>
                  <a:pt x="691062" y="219670"/>
                </a:lnTo>
                <a:lnTo>
                  <a:pt x="679181" y="194381"/>
                </a:lnTo>
                <a:lnTo>
                  <a:pt x="665439" y="170212"/>
                </a:lnTo>
                <a:lnTo>
                  <a:pt x="649931" y="147254"/>
                </a:lnTo>
                <a:lnTo>
                  <a:pt x="632747" y="125602"/>
                </a:lnTo>
                <a:lnTo>
                  <a:pt x="613981" y="105346"/>
                </a:lnTo>
                <a:lnTo>
                  <a:pt x="593725" y="86580"/>
                </a:lnTo>
                <a:lnTo>
                  <a:pt x="572073" y="69396"/>
                </a:lnTo>
                <a:lnTo>
                  <a:pt x="549115" y="53888"/>
                </a:lnTo>
                <a:lnTo>
                  <a:pt x="524946" y="40146"/>
                </a:lnTo>
                <a:lnTo>
                  <a:pt x="499657" y="28265"/>
                </a:lnTo>
                <a:lnTo>
                  <a:pt x="473342" y="18336"/>
                </a:lnTo>
                <a:lnTo>
                  <a:pt x="446092" y="10453"/>
                </a:lnTo>
                <a:lnTo>
                  <a:pt x="418001" y="4707"/>
                </a:lnTo>
                <a:lnTo>
                  <a:pt x="389160" y="1192"/>
                </a:lnTo>
                <a:lnTo>
                  <a:pt x="359664" y="0"/>
                </a:lnTo>
                <a:lnTo>
                  <a:pt x="330167" y="1192"/>
                </a:lnTo>
                <a:lnTo>
                  <a:pt x="301326" y="4707"/>
                </a:lnTo>
                <a:lnTo>
                  <a:pt x="273235" y="10453"/>
                </a:lnTo>
                <a:lnTo>
                  <a:pt x="245985" y="18336"/>
                </a:lnTo>
                <a:lnTo>
                  <a:pt x="219670" y="28265"/>
                </a:lnTo>
                <a:lnTo>
                  <a:pt x="194381" y="40146"/>
                </a:lnTo>
                <a:lnTo>
                  <a:pt x="170212" y="53888"/>
                </a:lnTo>
                <a:lnTo>
                  <a:pt x="147254" y="69396"/>
                </a:lnTo>
                <a:lnTo>
                  <a:pt x="125602" y="86580"/>
                </a:lnTo>
                <a:lnTo>
                  <a:pt x="105346" y="105346"/>
                </a:lnTo>
                <a:lnTo>
                  <a:pt x="86580" y="125602"/>
                </a:lnTo>
                <a:lnTo>
                  <a:pt x="69396" y="147254"/>
                </a:lnTo>
                <a:lnTo>
                  <a:pt x="53888" y="170212"/>
                </a:lnTo>
                <a:lnTo>
                  <a:pt x="40146" y="194381"/>
                </a:lnTo>
                <a:lnTo>
                  <a:pt x="28265" y="219670"/>
                </a:lnTo>
                <a:lnTo>
                  <a:pt x="18336" y="245985"/>
                </a:lnTo>
                <a:lnTo>
                  <a:pt x="10453" y="273235"/>
                </a:lnTo>
                <a:lnTo>
                  <a:pt x="4707" y="301326"/>
                </a:lnTo>
                <a:lnTo>
                  <a:pt x="1192" y="330167"/>
                </a:lnTo>
                <a:lnTo>
                  <a:pt x="0" y="35966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167634" y="4330446"/>
            <a:ext cx="719328" cy="719328"/>
          </a:xfrm>
          <a:custGeom>
            <a:avLst/>
            <a:gdLst/>
            <a:ahLst/>
            <a:cxnLst/>
            <a:rect l="l" t="t" r="r" b="b"/>
            <a:pathLst>
              <a:path w="719328" h="719327">
                <a:moveTo>
                  <a:pt x="0" y="359663"/>
                </a:moveTo>
                <a:lnTo>
                  <a:pt x="1192" y="330167"/>
                </a:lnTo>
                <a:lnTo>
                  <a:pt x="4707" y="301326"/>
                </a:lnTo>
                <a:lnTo>
                  <a:pt x="10453" y="273235"/>
                </a:lnTo>
                <a:lnTo>
                  <a:pt x="18336" y="245985"/>
                </a:lnTo>
                <a:lnTo>
                  <a:pt x="28265" y="219670"/>
                </a:lnTo>
                <a:lnTo>
                  <a:pt x="40146" y="194381"/>
                </a:lnTo>
                <a:lnTo>
                  <a:pt x="53888" y="170212"/>
                </a:lnTo>
                <a:lnTo>
                  <a:pt x="69396" y="147254"/>
                </a:lnTo>
                <a:lnTo>
                  <a:pt x="86580" y="125602"/>
                </a:lnTo>
                <a:lnTo>
                  <a:pt x="105346" y="105346"/>
                </a:lnTo>
                <a:lnTo>
                  <a:pt x="125602" y="86580"/>
                </a:lnTo>
                <a:lnTo>
                  <a:pt x="147254" y="69396"/>
                </a:lnTo>
                <a:lnTo>
                  <a:pt x="170212" y="53888"/>
                </a:lnTo>
                <a:lnTo>
                  <a:pt x="194381" y="40146"/>
                </a:lnTo>
                <a:lnTo>
                  <a:pt x="219670" y="28265"/>
                </a:lnTo>
                <a:lnTo>
                  <a:pt x="245985" y="18336"/>
                </a:lnTo>
                <a:lnTo>
                  <a:pt x="273235" y="10453"/>
                </a:lnTo>
                <a:lnTo>
                  <a:pt x="301326" y="4707"/>
                </a:lnTo>
                <a:lnTo>
                  <a:pt x="330167" y="1192"/>
                </a:lnTo>
                <a:lnTo>
                  <a:pt x="359664" y="0"/>
                </a:lnTo>
                <a:lnTo>
                  <a:pt x="389160" y="1192"/>
                </a:lnTo>
                <a:lnTo>
                  <a:pt x="418001" y="4707"/>
                </a:lnTo>
                <a:lnTo>
                  <a:pt x="446092" y="10453"/>
                </a:lnTo>
                <a:lnTo>
                  <a:pt x="473342" y="18336"/>
                </a:lnTo>
                <a:lnTo>
                  <a:pt x="499657" y="28265"/>
                </a:lnTo>
                <a:lnTo>
                  <a:pt x="524946" y="40146"/>
                </a:lnTo>
                <a:lnTo>
                  <a:pt x="549115" y="53888"/>
                </a:lnTo>
                <a:lnTo>
                  <a:pt x="572073" y="69396"/>
                </a:lnTo>
                <a:lnTo>
                  <a:pt x="593725" y="86580"/>
                </a:lnTo>
                <a:lnTo>
                  <a:pt x="613981" y="105346"/>
                </a:lnTo>
                <a:lnTo>
                  <a:pt x="632747" y="125602"/>
                </a:lnTo>
                <a:lnTo>
                  <a:pt x="649931" y="147254"/>
                </a:lnTo>
                <a:lnTo>
                  <a:pt x="665439" y="170212"/>
                </a:lnTo>
                <a:lnTo>
                  <a:pt x="679181" y="194381"/>
                </a:lnTo>
                <a:lnTo>
                  <a:pt x="691062" y="219670"/>
                </a:lnTo>
                <a:lnTo>
                  <a:pt x="700991" y="245985"/>
                </a:lnTo>
                <a:lnTo>
                  <a:pt x="708874" y="273235"/>
                </a:lnTo>
                <a:lnTo>
                  <a:pt x="714620" y="301326"/>
                </a:lnTo>
                <a:lnTo>
                  <a:pt x="718135" y="330167"/>
                </a:lnTo>
                <a:lnTo>
                  <a:pt x="719328" y="359663"/>
                </a:lnTo>
                <a:lnTo>
                  <a:pt x="718135" y="389160"/>
                </a:lnTo>
                <a:lnTo>
                  <a:pt x="714620" y="418001"/>
                </a:lnTo>
                <a:lnTo>
                  <a:pt x="708874" y="446092"/>
                </a:lnTo>
                <a:lnTo>
                  <a:pt x="700991" y="473342"/>
                </a:lnTo>
                <a:lnTo>
                  <a:pt x="691062" y="499657"/>
                </a:lnTo>
                <a:lnTo>
                  <a:pt x="679181" y="524946"/>
                </a:lnTo>
                <a:lnTo>
                  <a:pt x="665439" y="549115"/>
                </a:lnTo>
                <a:lnTo>
                  <a:pt x="649931" y="572073"/>
                </a:lnTo>
                <a:lnTo>
                  <a:pt x="632747" y="593725"/>
                </a:lnTo>
                <a:lnTo>
                  <a:pt x="613981" y="613981"/>
                </a:lnTo>
                <a:lnTo>
                  <a:pt x="593725" y="632747"/>
                </a:lnTo>
                <a:lnTo>
                  <a:pt x="572073" y="649931"/>
                </a:lnTo>
                <a:lnTo>
                  <a:pt x="549115" y="665439"/>
                </a:lnTo>
                <a:lnTo>
                  <a:pt x="524946" y="679181"/>
                </a:lnTo>
                <a:lnTo>
                  <a:pt x="499657" y="691062"/>
                </a:lnTo>
                <a:lnTo>
                  <a:pt x="473342" y="700991"/>
                </a:lnTo>
                <a:lnTo>
                  <a:pt x="446092" y="708874"/>
                </a:lnTo>
                <a:lnTo>
                  <a:pt x="418001" y="714620"/>
                </a:lnTo>
                <a:lnTo>
                  <a:pt x="389160" y="718135"/>
                </a:lnTo>
                <a:lnTo>
                  <a:pt x="359664" y="719327"/>
                </a:lnTo>
                <a:lnTo>
                  <a:pt x="330167" y="718135"/>
                </a:lnTo>
                <a:lnTo>
                  <a:pt x="301326" y="714620"/>
                </a:lnTo>
                <a:lnTo>
                  <a:pt x="273235" y="708874"/>
                </a:lnTo>
                <a:lnTo>
                  <a:pt x="245985" y="700991"/>
                </a:lnTo>
                <a:lnTo>
                  <a:pt x="219670" y="691062"/>
                </a:lnTo>
                <a:lnTo>
                  <a:pt x="194381" y="679181"/>
                </a:lnTo>
                <a:lnTo>
                  <a:pt x="170212" y="665439"/>
                </a:lnTo>
                <a:lnTo>
                  <a:pt x="147254" y="649931"/>
                </a:lnTo>
                <a:lnTo>
                  <a:pt x="125602" y="632747"/>
                </a:lnTo>
                <a:lnTo>
                  <a:pt x="105346" y="613981"/>
                </a:lnTo>
                <a:lnTo>
                  <a:pt x="86580" y="593725"/>
                </a:lnTo>
                <a:lnTo>
                  <a:pt x="69396" y="572073"/>
                </a:lnTo>
                <a:lnTo>
                  <a:pt x="53888" y="549115"/>
                </a:lnTo>
                <a:lnTo>
                  <a:pt x="40146" y="524946"/>
                </a:lnTo>
                <a:lnTo>
                  <a:pt x="28265" y="499657"/>
                </a:lnTo>
                <a:lnTo>
                  <a:pt x="18336" y="473342"/>
                </a:lnTo>
                <a:lnTo>
                  <a:pt x="10453" y="446092"/>
                </a:lnTo>
                <a:lnTo>
                  <a:pt x="4707" y="418001"/>
                </a:lnTo>
                <a:lnTo>
                  <a:pt x="1192" y="389160"/>
                </a:lnTo>
                <a:lnTo>
                  <a:pt x="0" y="359663"/>
                </a:lnTo>
                <a:close/>
              </a:path>
            </a:pathLst>
          </a:custGeom>
          <a:ln w="25908">
            <a:solidFill>
              <a:srgbClr val="EA157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736086" y="5266182"/>
            <a:ext cx="5143500" cy="574548"/>
          </a:xfrm>
          <a:custGeom>
            <a:avLst/>
            <a:gdLst/>
            <a:ahLst/>
            <a:cxnLst/>
            <a:rect l="l" t="t" r="r" b="b"/>
            <a:pathLst>
              <a:path w="5143500" h="574548">
                <a:moveTo>
                  <a:pt x="0" y="574548"/>
                </a:moveTo>
                <a:lnTo>
                  <a:pt x="5143500" y="574548"/>
                </a:lnTo>
                <a:lnTo>
                  <a:pt x="5143500" y="0"/>
                </a:lnTo>
                <a:lnTo>
                  <a:pt x="0" y="0"/>
                </a:lnTo>
                <a:lnTo>
                  <a:pt x="0" y="574548"/>
                </a:lnTo>
                <a:close/>
              </a:path>
            </a:pathLst>
          </a:custGeom>
          <a:solidFill>
            <a:srgbClr val="FDB80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736086" y="5266182"/>
            <a:ext cx="5143500" cy="574548"/>
          </a:xfrm>
          <a:custGeom>
            <a:avLst/>
            <a:gdLst/>
            <a:ahLst/>
            <a:cxnLst/>
            <a:rect l="l" t="t" r="r" b="b"/>
            <a:pathLst>
              <a:path w="5143500" h="574548">
                <a:moveTo>
                  <a:pt x="0" y="574548"/>
                </a:moveTo>
                <a:lnTo>
                  <a:pt x="5143500" y="574548"/>
                </a:lnTo>
                <a:lnTo>
                  <a:pt x="5143500" y="0"/>
                </a:lnTo>
                <a:lnTo>
                  <a:pt x="0" y="0"/>
                </a:lnTo>
                <a:lnTo>
                  <a:pt x="0" y="574548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376422" y="5193030"/>
            <a:ext cx="719327" cy="719328"/>
          </a:xfrm>
          <a:custGeom>
            <a:avLst/>
            <a:gdLst/>
            <a:ahLst/>
            <a:cxnLst/>
            <a:rect l="l" t="t" r="r" b="b"/>
            <a:pathLst>
              <a:path w="719327" h="719327">
                <a:moveTo>
                  <a:pt x="0" y="359664"/>
                </a:moveTo>
                <a:lnTo>
                  <a:pt x="1192" y="389162"/>
                </a:lnTo>
                <a:lnTo>
                  <a:pt x="4707" y="418004"/>
                </a:lnTo>
                <a:lnTo>
                  <a:pt x="10453" y="446096"/>
                </a:lnTo>
                <a:lnTo>
                  <a:pt x="18336" y="473347"/>
                </a:lnTo>
                <a:lnTo>
                  <a:pt x="28265" y="499663"/>
                </a:lnTo>
                <a:lnTo>
                  <a:pt x="40146" y="524951"/>
                </a:lnTo>
                <a:lnTo>
                  <a:pt x="53888" y="549121"/>
                </a:lnTo>
                <a:lnTo>
                  <a:pt x="69396" y="572078"/>
                </a:lnTo>
                <a:lnTo>
                  <a:pt x="86580" y="593731"/>
                </a:lnTo>
                <a:lnTo>
                  <a:pt x="105346" y="613986"/>
                </a:lnTo>
                <a:lnTo>
                  <a:pt x="125602" y="632751"/>
                </a:lnTo>
                <a:lnTo>
                  <a:pt x="147254" y="649934"/>
                </a:lnTo>
                <a:lnTo>
                  <a:pt x="170212" y="665442"/>
                </a:lnTo>
                <a:lnTo>
                  <a:pt x="194381" y="679183"/>
                </a:lnTo>
                <a:lnTo>
                  <a:pt x="219670" y="691064"/>
                </a:lnTo>
                <a:lnTo>
                  <a:pt x="245985" y="700992"/>
                </a:lnTo>
                <a:lnTo>
                  <a:pt x="273235" y="708875"/>
                </a:lnTo>
                <a:lnTo>
                  <a:pt x="301326" y="714620"/>
                </a:lnTo>
                <a:lnTo>
                  <a:pt x="330167" y="718135"/>
                </a:lnTo>
                <a:lnTo>
                  <a:pt x="359663" y="719328"/>
                </a:lnTo>
                <a:lnTo>
                  <a:pt x="389160" y="718135"/>
                </a:lnTo>
                <a:lnTo>
                  <a:pt x="418001" y="714620"/>
                </a:lnTo>
                <a:lnTo>
                  <a:pt x="446092" y="708875"/>
                </a:lnTo>
                <a:lnTo>
                  <a:pt x="473342" y="700992"/>
                </a:lnTo>
                <a:lnTo>
                  <a:pt x="499657" y="691064"/>
                </a:lnTo>
                <a:lnTo>
                  <a:pt x="524946" y="679183"/>
                </a:lnTo>
                <a:lnTo>
                  <a:pt x="549115" y="665442"/>
                </a:lnTo>
                <a:lnTo>
                  <a:pt x="572073" y="649934"/>
                </a:lnTo>
                <a:lnTo>
                  <a:pt x="593725" y="632751"/>
                </a:lnTo>
                <a:lnTo>
                  <a:pt x="613981" y="613986"/>
                </a:lnTo>
                <a:lnTo>
                  <a:pt x="632747" y="593731"/>
                </a:lnTo>
                <a:lnTo>
                  <a:pt x="649931" y="572078"/>
                </a:lnTo>
                <a:lnTo>
                  <a:pt x="665439" y="549121"/>
                </a:lnTo>
                <a:lnTo>
                  <a:pt x="679181" y="524951"/>
                </a:lnTo>
                <a:lnTo>
                  <a:pt x="691062" y="499663"/>
                </a:lnTo>
                <a:lnTo>
                  <a:pt x="700991" y="473347"/>
                </a:lnTo>
                <a:lnTo>
                  <a:pt x="708874" y="446096"/>
                </a:lnTo>
                <a:lnTo>
                  <a:pt x="714620" y="418004"/>
                </a:lnTo>
                <a:lnTo>
                  <a:pt x="718135" y="389162"/>
                </a:lnTo>
                <a:lnTo>
                  <a:pt x="719327" y="359664"/>
                </a:lnTo>
                <a:lnTo>
                  <a:pt x="718135" y="330167"/>
                </a:lnTo>
                <a:lnTo>
                  <a:pt x="714620" y="301326"/>
                </a:lnTo>
                <a:lnTo>
                  <a:pt x="708874" y="273235"/>
                </a:lnTo>
                <a:lnTo>
                  <a:pt x="700991" y="245985"/>
                </a:lnTo>
                <a:lnTo>
                  <a:pt x="691062" y="219670"/>
                </a:lnTo>
                <a:lnTo>
                  <a:pt x="679181" y="194381"/>
                </a:lnTo>
                <a:lnTo>
                  <a:pt x="665439" y="170212"/>
                </a:lnTo>
                <a:lnTo>
                  <a:pt x="649931" y="147254"/>
                </a:lnTo>
                <a:lnTo>
                  <a:pt x="632747" y="125602"/>
                </a:lnTo>
                <a:lnTo>
                  <a:pt x="613981" y="105346"/>
                </a:lnTo>
                <a:lnTo>
                  <a:pt x="593725" y="86580"/>
                </a:lnTo>
                <a:lnTo>
                  <a:pt x="572073" y="69396"/>
                </a:lnTo>
                <a:lnTo>
                  <a:pt x="549115" y="53888"/>
                </a:lnTo>
                <a:lnTo>
                  <a:pt x="524946" y="40146"/>
                </a:lnTo>
                <a:lnTo>
                  <a:pt x="499657" y="28265"/>
                </a:lnTo>
                <a:lnTo>
                  <a:pt x="473342" y="18336"/>
                </a:lnTo>
                <a:lnTo>
                  <a:pt x="446092" y="10453"/>
                </a:lnTo>
                <a:lnTo>
                  <a:pt x="418001" y="4707"/>
                </a:lnTo>
                <a:lnTo>
                  <a:pt x="389160" y="1192"/>
                </a:lnTo>
                <a:lnTo>
                  <a:pt x="359663" y="0"/>
                </a:lnTo>
                <a:lnTo>
                  <a:pt x="330167" y="1192"/>
                </a:lnTo>
                <a:lnTo>
                  <a:pt x="301326" y="4707"/>
                </a:lnTo>
                <a:lnTo>
                  <a:pt x="273235" y="10453"/>
                </a:lnTo>
                <a:lnTo>
                  <a:pt x="245985" y="18336"/>
                </a:lnTo>
                <a:lnTo>
                  <a:pt x="219670" y="28265"/>
                </a:lnTo>
                <a:lnTo>
                  <a:pt x="194381" y="40146"/>
                </a:lnTo>
                <a:lnTo>
                  <a:pt x="170212" y="53888"/>
                </a:lnTo>
                <a:lnTo>
                  <a:pt x="147254" y="69396"/>
                </a:lnTo>
                <a:lnTo>
                  <a:pt x="125602" y="86580"/>
                </a:lnTo>
                <a:lnTo>
                  <a:pt x="105346" y="105346"/>
                </a:lnTo>
                <a:lnTo>
                  <a:pt x="86580" y="125602"/>
                </a:lnTo>
                <a:lnTo>
                  <a:pt x="69396" y="147254"/>
                </a:lnTo>
                <a:lnTo>
                  <a:pt x="53888" y="170212"/>
                </a:lnTo>
                <a:lnTo>
                  <a:pt x="40146" y="194381"/>
                </a:lnTo>
                <a:lnTo>
                  <a:pt x="28265" y="219670"/>
                </a:lnTo>
                <a:lnTo>
                  <a:pt x="18336" y="245985"/>
                </a:lnTo>
                <a:lnTo>
                  <a:pt x="10453" y="273235"/>
                </a:lnTo>
                <a:lnTo>
                  <a:pt x="4707" y="301326"/>
                </a:lnTo>
                <a:lnTo>
                  <a:pt x="1192" y="330167"/>
                </a:lnTo>
                <a:lnTo>
                  <a:pt x="0" y="35966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376422" y="5193030"/>
            <a:ext cx="719327" cy="719328"/>
          </a:xfrm>
          <a:custGeom>
            <a:avLst/>
            <a:gdLst/>
            <a:ahLst/>
            <a:cxnLst/>
            <a:rect l="l" t="t" r="r" b="b"/>
            <a:pathLst>
              <a:path w="719327" h="719327">
                <a:moveTo>
                  <a:pt x="0" y="359664"/>
                </a:moveTo>
                <a:lnTo>
                  <a:pt x="1192" y="330167"/>
                </a:lnTo>
                <a:lnTo>
                  <a:pt x="4707" y="301326"/>
                </a:lnTo>
                <a:lnTo>
                  <a:pt x="10453" y="273235"/>
                </a:lnTo>
                <a:lnTo>
                  <a:pt x="18336" y="245985"/>
                </a:lnTo>
                <a:lnTo>
                  <a:pt x="28265" y="219670"/>
                </a:lnTo>
                <a:lnTo>
                  <a:pt x="40146" y="194381"/>
                </a:lnTo>
                <a:lnTo>
                  <a:pt x="53888" y="170212"/>
                </a:lnTo>
                <a:lnTo>
                  <a:pt x="69396" y="147254"/>
                </a:lnTo>
                <a:lnTo>
                  <a:pt x="86580" y="125602"/>
                </a:lnTo>
                <a:lnTo>
                  <a:pt x="105346" y="105346"/>
                </a:lnTo>
                <a:lnTo>
                  <a:pt x="125602" y="86580"/>
                </a:lnTo>
                <a:lnTo>
                  <a:pt x="147254" y="69396"/>
                </a:lnTo>
                <a:lnTo>
                  <a:pt x="170212" y="53888"/>
                </a:lnTo>
                <a:lnTo>
                  <a:pt x="194381" y="40146"/>
                </a:lnTo>
                <a:lnTo>
                  <a:pt x="219670" y="28265"/>
                </a:lnTo>
                <a:lnTo>
                  <a:pt x="245985" y="18336"/>
                </a:lnTo>
                <a:lnTo>
                  <a:pt x="273235" y="10453"/>
                </a:lnTo>
                <a:lnTo>
                  <a:pt x="301326" y="4707"/>
                </a:lnTo>
                <a:lnTo>
                  <a:pt x="330167" y="1192"/>
                </a:lnTo>
                <a:lnTo>
                  <a:pt x="359663" y="0"/>
                </a:lnTo>
                <a:lnTo>
                  <a:pt x="389160" y="1192"/>
                </a:lnTo>
                <a:lnTo>
                  <a:pt x="418001" y="4707"/>
                </a:lnTo>
                <a:lnTo>
                  <a:pt x="446092" y="10453"/>
                </a:lnTo>
                <a:lnTo>
                  <a:pt x="473342" y="18336"/>
                </a:lnTo>
                <a:lnTo>
                  <a:pt x="499657" y="28265"/>
                </a:lnTo>
                <a:lnTo>
                  <a:pt x="524946" y="40146"/>
                </a:lnTo>
                <a:lnTo>
                  <a:pt x="549115" y="53888"/>
                </a:lnTo>
                <a:lnTo>
                  <a:pt x="572073" y="69396"/>
                </a:lnTo>
                <a:lnTo>
                  <a:pt x="593725" y="86580"/>
                </a:lnTo>
                <a:lnTo>
                  <a:pt x="613981" y="105346"/>
                </a:lnTo>
                <a:lnTo>
                  <a:pt x="632747" y="125602"/>
                </a:lnTo>
                <a:lnTo>
                  <a:pt x="649931" y="147254"/>
                </a:lnTo>
                <a:lnTo>
                  <a:pt x="665439" y="170212"/>
                </a:lnTo>
                <a:lnTo>
                  <a:pt x="679181" y="194381"/>
                </a:lnTo>
                <a:lnTo>
                  <a:pt x="691062" y="219670"/>
                </a:lnTo>
                <a:lnTo>
                  <a:pt x="700991" y="245985"/>
                </a:lnTo>
                <a:lnTo>
                  <a:pt x="708874" y="273235"/>
                </a:lnTo>
                <a:lnTo>
                  <a:pt x="714620" y="301326"/>
                </a:lnTo>
                <a:lnTo>
                  <a:pt x="718135" y="330167"/>
                </a:lnTo>
                <a:lnTo>
                  <a:pt x="719327" y="359664"/>
                </a:lnTo>
                <a:lnTo>
                  <a:pt x="718135" y="389162"/>
                </a:lnTo>
                <a:lnTo>
                  <a:pt x="714620" y="418004"/>
                </a:lnTo>
                <a:lnTo>
                  <a:pt x="708874" y="446096"/>
                </a:lnTo>
                <a:lnTo>
                  <a:pt x="700991" y="473347"/>
                </a:lnTo>
                <a:lnTo>
                  <a:pt x="691062" y="499663"/>
                </a:lnTo>
                <a:lnTo>
                  <a:pt x="679181" y="524951"/>
                </a:lnTo>
                <a:lnTo>
                  <a:pt x="665439" y="549121"/>
                </a:lnTo>
                <a:lnTo>
                  <a:pt x="649931" y="572078"/>
                </a:lnTo>
                <a:lnTo>
                  <a:pt x="632747" y="593731"/>
                </a:lnTo>
                <a:lnTo>
                  <a:pt x="613981" y="613986"/>
                </a:lnTo>
                <a:lnTo>
                  <a:pt x="593725" y="632751"/>
                </a:lnTo>
                <a:lnTo>
                  <a:pt x="572073" y="649934"/>
                </a:lnTo>
                <a:lnTo>
                  <a:pt x="549115" y="665442"/>
                </a:lnTo>
                <a:lnTo>
                  <a:pt x="524946" y="679183"/>
                </a:lnTo>
                <a:lnTo>
                  <a:pt x="499657" y="691064"/>
                </a:lnTo>
                <a:lnTo>
                  <a:pt x="473342" y="700992"/>
                </a:lnTo>
                <a:lnTo>
                  <a:pt x="446092" y="708875"/>
                </a:lnTo>
                <a:lnTo>
                  <a:pt x="418001" y="714620"/>
                </a:lnTo>
                <a:lnTo>
                  <a:pt x="389160" y="718135"/>
                </a:lnTo>
                <a:lnTo>
                  <a:pt x="359663" y="719328"/>
                </a:lnTo>
                <a:lnTo>
                  <a:pt x="330167" y="718135"/>
                </a:lnTo>
                <a:lnTo>
                  <a:pt x="301326" y="714620"/>
                </a:lnTo>
                <a:lnTo>
                  <a:pt x="273235" y="708875"/>
                </a:lnTo>
                <a:lnTo>
                  <a:pt x="245985" y="700992"/>
                </a:lnTo>
                <a:lnTo>
                  <a:pt x="219670" y="691064"/>
                </a:lnTo>
                <a:lnTo>
                  <a:pt x="194381" y="679183"/>
                </a:lnTo>
                <a:lnTo>
                  <a:pt x="170212" y="665442"/>
                </a:lnTo>
                <a:lnTo>
                  <a:pt x="147254" y="649934"/>
                </a:lnTo>
                <a:lnTo>
                  <a:pt x="125602" y="632751"/>
                </a:lnTo>
                <a:lnTo>
                  <a:pt x="105346" y="613986"/>
                </a:lnTo>
                <a:lnTo>
                  <a:pt x="86580" y="593731"/>
                </a:lnTo>
                <a:lnTo>
                  <a:pt x="69396" y="572078"/>
                </a:lnTo>
                <a:lnTo>
                  <a:pt x="53888" y="549121"/>
                </a:lnTo>
                <a:lnTo>
                  <a:pt x="40146" y="524951"/>
                </a:lnTo>
                <a:lnTo>
                  <a:pt x="28265" y="499663"/>
                </a:lnTo>
                <a:lnTo>
                  <a:pt x="18336" y="473347"/>
                </a:lnTo>
                <a:lnTo>
                  <a:pt x="10453" y="446096"/>
                </a:lnTo>
                <a:lnTo>
                  <a:pt x="4707" y="418004"/>
                </a:lnTo>
                <a:lnTo>
                  <a:pt x="1192" y="389162"/>
                </a:lnTo>
                <a:lnTo>
                  <a:pt x="0" y="359664"/>
                </a:lnTo>
                <a:close/>
              </a:path>
            </a:pathLst>
          </a:custGeom>
          <a:ln w="25908">
            <a:solidFill>
              <a:srgbClr val="FDB80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527298" y="6127242"/>
            <a:ext cx="5352288" cy="576072"/>
          </a:xfrm>
          <a:custGeom>
            <a:avLst/>
            <a:gdLst/>
            <a:ahLst/>
            <a:cxnLst/>
            <a:rect l="l" t="t" r="r" b="b"/>
            <a:pathLst>
              <a:path w="5352288" h="576071">
                <a:moveTo>
                  <a:pt x="0" y="576072"/>
                </a:moveTo>
                <a:lnTo>
                  <a:pt x="5352288" y="576072"/>
                </a:lnTo>
                <a:lnTo>
                  <a:pt x="5352288" y="0"/>
                </a:lnTo>
                <a:lnTo>
                  <a:pt x="0" y="0"/>
                </a:lnTo>
                <a:lnTo>
                  <a:pt x="0" y="576072"/>
                </a:lnTo>
                <a:close/>
              </a:path>
            </a:pathLst>
          </a:custGeom>
          <a:solidFill>
            <a:srgbClr val="00ACD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527298" y="6127242"/>
            <a:ext cx="5352288" cy="576072"/>
          </a:xfrm>
          <a:custGeom>
            <a:avLst/>
            <a:gdLst/>
            <a:ahLst/>
            <a:cxnLst/>
            <a:rect l="l" t="t" r="r" b="b"/>
            <a:pathLst>
              <a:path w="5352288" h="576071">
                <a:moveTo>
                  <a:pt x="0" y="576072"/>
                </a:moveTo>
                <a:lnTo>
                  <a:pt x="5352288" y="576072"/>
                </a:lnTo>
                <a:lnTo>
                  <a:pt x="5352288" y="0"/>
                </a:lnTo>
                <a:lnTo>
                  <a:pt x="0" y="0"/>
                </a:lnTo>
                <a:lnTo>
                  <a:pt x="0" y="576072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167634" y="6055614"/>
            <a:ext cx="719328" cy="719328"/>
          </a:xfrm>
          <a:custGeom>
            <a:avLst/>
            <a:gdLst/>
            <a:ahLst/>
            <a:cxnLst/>
            <a:rect l="l" t="t" r="r" b="b"/>
            <a:pathLst>
              <a:path w="719328" h="719328">
                <a:moveTo>
                  <a:pt x="0" y="359664"/>
                </a:moveTo>
                <a:lnTo>
                  <a:pt x="1192" y="389162"/>
                </a:lnTo>
                <a:lnTo>
                  <a:pt x="4707" y="418004"/>
                </a:lnTo>
                <a:lnTo>
                  <a:pt x="10453" y="446096"/>
                </a:lnTo>
                <a:lnTo>
                  <a:pt x="18336" y="473347"/>
                </a:lnTo>
                <a:lnTo>
                  <a:pt x="28265" y="499663"/>
                </a:lnTo>
                <a:lnTo>
                  <a:pt x="40146" y="524951"/>
                </a:lnTo>
                <a:lnTo>
                  <a:pt x="53888" y="549121"/>
                </a:lnTo>
                <a:lnTo>
                  <a:pt x="69396" y="572078"/>
                </a:lnTo>
                <a:lnTo>
                  <a:pt x="86580" y="593731"/>
                </a:lnTo>
                <a:lnTo>
                  <a:pt x="105346" y="613986"/>
                </a:lnTo>
                <a:lnTo>
                  <a:pt x="125602" y="632751"/>
                </a:lnTo>
                <a:lnTo>
                  <a:pt x="147254" y="649934"/>
                </a:lnTo>
                <a:lnTo>
                  <a:pt x="170212" y="665442"/>
                </a:lnTo>
                <a:lnTo>
                  <a:pt x="194381" y="679183"/>
                </a:lnTo>
                <a:lnTo>
                  <a:pt x="219670" y="691064"/>
                </a:lnTo>
                <a:lnTo>
                  <a:pt x="245985" y="700992"/>
                </a:lnTo>
                <a:lnTo>
                  <a:pt x="273235" y="708875"/>
                </a:lnTo>
                <a:lnTo>
                  <a:pt x="301326" y="714620"/>
                </a:lnTo>
                <a:lnTo>
                  <a:pt x="330167" y="718135"/>
                </a:lnTo>
                <a:lnTo>
                  <a:pt x="359664" y="719328"/>
                </a:lnTo>
                <a:lnTo>
                  <a:pt x="389160" y="718135"/>
                </a:lnTo>
                <a:lnTo>
                  <a:pt x="418001" y="714620"/>
                </a:lnTo>
                <a:lnTo>
                  <a:pt x="446092" y="708875"/>
                </a:lnTo>
                <a:lnTo>
                  <a:pt x="473342" y="700992"/>
                </a:lnTo>
                <a:lnTo>
                  <a:pt x="499657" y="691064"/>
                </a:lnTo>
                <a:lnTo>
                  <a:pt x="524946" y="679183"/>
                </a:lnTo>
                <a:lnTo>
                  <a:pt x="549115" y="665442"/>
                </a:lnTo>
                <a:lnTo>
                  <a:pt x="572073" y="649934"/>
                </a:lnTo>
                <a:lnTo>
                  <a:pt x="593725" y="632751"/>
                </a:lnTo>
                <a:lnTo>
                  <a:pt x="613981" y="613986"/>
                </a:lnTo>
                <a:lnTo>
                  <a:pt x="632747" y="593731"/>
                </a:lnTo>
                <a:lnTo>
                  <a:pt x="649931" y="572078"/>
                </a:lnTo>
                <a:lnTo>
                  <a:pt x="665439" y="549121"/>
                </a:lnTo>
                <a:lnTo>
                  <a:pt x="679181" y="524951"/>
                </a:lnTo>
                <a:lnTo>
                  <a:pt x="691062" y="499663"/>
                </a:lnTo>
                <a:lnTo>
                  <a:pt x="700991" y="473347"/>
                </a:lnTo>
                <a:lnTo>
                  <a:pt x="708874" y="446096"/>
                </a:lnTo>
                <a:lnTo>
                  <a:pt x="714620" y="418004"/>
                </a:lnTo>
                <a:lnTo>
                  <a:pt x="718135" y="389162"/>
                </a:lnTo>
                <a:lnTo>
                  <a:pt x="719328" y="359664"/>
                </a:lnTo>
                <a:lnTo>
                  <a:pt x="718135" y="330165"/>
                </a:lnTo>
                <a:lnTo>
                  <a:pt x="714620" y="301323"/>
                </a:lnTo>
                <a:lnTo>
                  <a:pt x="708874" y="273231"/>
                </a:lnTo>
                <a:lnTo>
                  <a:pt x="700991" y="245980"/>
                </a:lnTo>
                <a:lnTo>
                  <a:pt x="691062" y="219664"/>
                </a:lnTo>
                <a:lnTo>
                  <a:pt x="679181" y="194376"/>
                </a:lnTo>
                <a:lnTo>
                  <a:pt x="665439" y="170206"/>
                </a:lnTo>
                <a:lnTo>
                  <a:pt x="649931" y="147249"/>
                </a:lnTo>
                <a:lnTo>
                  <a:pt x="632747" y="125596"/>
                </a:lnTo>
                <a:lnTo>
                  <a:pt x="613981" y="105341"/>
                </a:lnTo>
                <a:lnTo>
                  <a:pt x="593725" y="86576"/>
                </a:lnTo>
                <a:lnTo>
                  <a:pt x="572073" y="69393"/>
                </a:lnTo>
                <a:lnTo>
                  <a:pt x="549115" y="53885"/>
                </a:lnTo>
                <a:lnTo>
                  <a:pt x="524946" y="40144"/>
                </a:lnTo>
                <a:lnTo>
                  <a:pt x="499657" y="28263"/>
                </a:lnTo>
                <a:lnTo>
                  <a:pt x="473342" y="18335"/>
                </a:lnTo>
                <a:lnTo>
                  <a:pt x="446092" y="10452"/>
                </a:lnTo>
                <a:lnTo>
                  <a:pt x="418001" y="4707"/>
                </a:lnTo>
                <a:lnTo>
                  <a:pt x="389160" y="1192"/>
                </a:lnTo>
                <a:lnTo>
                  <a:pt x="359664" y="0"/>
                </a:lnTo>
                <a:lnTo>
                  <a:pt x="330167" y="1192"/>
                </a:lnTo>
                <a:lnTo>
                  <a:pt x="301326" y="4707"/>
                </a:lnTo>
                <a:lnTo>
                  <a:pt x="273235" y="10452"/>
                </a:lnTo>
                <a:lnTo>
                  <a:pt x="245985" y="18335"/>
                </a:lnTo>
                <a:lnTo>
                  <a:pt x="219670" y="28263"/>
                </a:lnTo>
                <a:lnTo>
                  <a:pt x="194381" y="40144"/>
                </a:lnTo>
                <a:lnTo>
                  <a:pt x="170212" y="53885"/>
                </a:lnTo>
                <a:lnTo>
                  <a:pt x="147254" y="69393"/>
                </a:lnTo>
                <a:lnTo>
                  <a:pt x="125602" y="86576"/>
                </a:lnTo>
                <a:lnTo>
                  <a:pt x="105346" y="105341"/>
                </a:lnTo>
                <a:lnTo>
                  <a:pt x="86580" y="125596"/>
                </a:lnTo>
                <a:lnTo>
                  <a:pt x="69396" y="147249"/>
                </a:lnTo>
                <a:lnTo>
                  <a:pt x="53888" y="170206"/>
                </a:lnTo>
                <a:lnTo>
                  <a:pt x="40146" y="194376"/>
                </a:lnTo>
                <a:lnTo>
                  <a:pt x="28265" y="219664"/>
                </a:lnTo>
                <a:lnTo>
                  <a:pt x="18336" y="245980"/>
                </a:lnTo>
                <a:lnTo>
                  <a:pt x="10453" y="273231"/>
                </a:lnTo>
                <a:lnTo>
                  <a:pt x="4707" y="301323"/>
                </a:lnTo>
                <a:lnTo>
                  <a:pt x="1192" y="330165"/>
                </a:lnTo>
                <a:lnTo>
                  <a:pt x="0" y="35966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167634" y="6055614"/>
            <a:ext cx="719328" cy="719328"/>
          </a:xfrm>
          <a:custGeom>
            <a:avLst/>
            <a:gdLst/>
            <a:ahLst/>
            <a:cxnLst/>
            <a:rect l="l" t="t" r="r" b="b"/>
            <a:pathLst>
              <a:path w="719328" h="719328">
                <a:moveTo>
                  <a:pt x="0" y="359664"/>
                </a:moveTo>
                <a:lnTo>
                  <a:pt x="1192" y="330165"/>
                </a:lnTo>
                <a:lnTo>
                  <a:pt x="4707" y="301323"/>
                </a:lnTo>
                <a:lnTo>
                  <a:pt x="10453" y="273231"/>
                </a:lnTo>
                <a:lnTo>
                  <a:pt x="18336" y="245980"/>
                </a:lnTo>
                <a:lnTo>
                  <a:pt x="28265" y="219664"/>
                </a:lnTo>
                <a:lnTo>
                  <a:pt x="40146" y="194376"/>
                </a:lnTo>
                <a:lnTo>
                  <a:pt x="53888" y="170206"/>
                </a:lnTo>
                <a:lnTo>
                  <a:pt x="69396" y="147249"/>
                </a:lnTo>
                <a:lnTo>
                  <a:pt x="86580" y="125596"/>
                </a:lnTo>
                <a:lnTo>
                  <a:pt x="105346" y="105341"/>
                </a:lnTo>
                <a:lnTo>
                  <a:pt x="125602" y="86576"/>
                </a:lnTo>
                <a:lnTo>
                  <a:pt x="147254" y="69393"/>
                </a:lnTo>
                <a:lnTo>
                  <a:pt x="170212" y="53885"/>
                </a:lnTo>
                <a:lnTo>
                  <a:pt x="194381" y="40144"/>
                </a:lnTo>
                <a:lnTo>
                  <a:pt x="219670" y="28263"/>
                </a:lnTo>
                <a:lnTo>
                  <a:pt x="245985" y="18335"/>
                </a:lnTo>
                <a:lnTo>
                  <a:pt x="273235" y="10452"/>
                </a:lnTo>
                <a:lnTo>
                  <a:pt x="301326" y="4707"/>
                </a:lnTo>
                <a:lnTo>
                  <a:pt x="330167" y="1192"/>
                </a:lnTo>
                <a:lnTo>
                  <a:pt x="359664" y="0"/>
                </a:lnTo>
                <a:lnTo>
                  <a:pt x="389160" y="1192"/>
                </a:lnTo>
                <a:lnTo>
                  <a:pt x="418001" y="4707"/>
                </a:lnTo>
                <a:lnTo>
                  <a:pt x="446092" y="10452"/>
                </a:lnTo>
                <a:lnTo>
                  <a:pt x="473342" y="18335"/>
                </a:lnTo>
                <a:lnTo>
                  <a:pt x="499657" y="28263"/>
                </a:lnTo>
                <a:lnTo>
                  <a:pt x="524946" y="40144"/>
                </a:lnTo>
                <a:lnTo>
                  <a:pt x="549115" y="53885"/>
                </a:lnTo>
                <a:lnTo>
                  <a:pt x="572073" y="69393"/>
                </a:lnTo>
                <a:lnTo>
                  <a:pt x="593725" y="86576"/>
                </a:lnTo>
                <a:lnTo>
                  <a:pt x="613981" y="105341"/>
                </a:lnTo>
                <a:lnTo>
                  <a:pt x="632747" y="125596"/>
                </a:lnTo>
                <a:lnTo>
                  <a:pt x="649931" y="147249"/>
                </a:lnTo>
                <a:lnTo>
                  <a:pt x="665439" y="170206"/>
                </a:lnTo>
                <a:lnTo>
                  <a:pt x="679181" y="194376"/>
                </a:lnTo>
                <a:lnTo>
                  <a:pt x="691062" y="219664"/>
                </a:lnTo>
                <a:lnTo>
                  <a:pt x="700991" y="245980"/>
                </a:lnTo>
                <a:lnTo>
                  <a:pt x="708874" y="273231"/>
                </a:lnTo>
                <a:lnTo>
                  <a:pt x="714620" y="301323"/>
                </a:lnTo>
                <a:lnTo>
                  <a:pt x="718135" y="330165"/>
                </a:lnTo>
                <a:lnTo>
                  <a:pt x="719328" y="359664"/>
                </a:lnTo>
                <a:lnTo>
                  <a:pt x="718135" y="389162"/>
                </a:lnTo>
                <a:lnTo>
                  <a:pt x="714620" y="418004"/>
                </a:lnTo>
                <a:lnTo>
                  <a:pt x="708874" y="446096"/>
                </a:lnTo>
                <a:lnTo>
                  <a:pt x="700991" y="473347"/>
                </a:lnTo>
                <a:lnTo>
                  <a:pt x="691062" y="499663"/>
                </a:lnTo>
                <a:lnTo>
                  <a:pt x="679181" y="524951"/>
                </a:lnTo>
                <a:lnTo>
                  <a:pt x="665439" y="549121"/>
                </a:lnTo>
                <a:lnTo>
                  <a:pt x="649931" y="572078"/>
                </a:lnTo>
                <a:lnTo>
                  <a:pt x="632747" y="593731"/>
                </a:lnTo>
                <a:lnTo>
                  <a:pt x="613981" y="613986"/>
                </a:lnTo>
                <a:lnTo>
                  <a:pt x="593725" y="632751"/>
                </a:lnTo>
                <a:lnTo>
                  <a:pt x="572073" y="649934"/>
                </a:lnTo>
                <a:lnTo>
                  <a:pt x="549115" y="665442"/>
                </a:lnTo>
                <a:lnTo>
                  <a:pt x="524946" y="679183"/>
                </a:lnTo>
                <a:lnTo>
                  <a:pt x="499657" y="691064"/>
                </a:lnTo>
                <a:lnTo>
                  <a:pt x="473342" y="700992"/>
                </a:lnTo>
                <a:lnTo>
                  <a:pt x="446092" y="708875"/>
                </a:lnTo>
                <a:lnTo>
                  <a:pt x="418001" y="714620"/>
                </a:lnTo>
                <a:lnTo>
                  <a:pt x="389160" y="718135"/>
                </a:lnTo>
                <a:lnTo>
                  <a:pt x="359664" y="719328"/>
                </a:lnTo>
                <a:lnTo>
                  <a:pt x="330167" y="718135"/>
                </a:lnTo>
                <a:lnTo>
                  <a:pt x="301326" y="714620"/>
                </a:lnTo>
                <a:lnTo>
                  <a:pt x="273235" y="708875"/>
                </a:lnTo>
                <a:lnTo>
                  <a:pt x="245985" y="700992"/>
                </a:lnTo>
                <a:lnTo>
                  <a:pt x="219670" y="691064"/>
                </a:lnTo>
                <a:lnTo>
                  <a:pt x="194381" y="679183"/>
                </a:lnTo>
                <a:lnTo>
                  <a:pt x="170212" y="665442"/>
                </a:lnTo>
                <a:lnTo>
                  <a:pt x="147254" y="649934"/>
                </a:lnTo>
                <a:lnTo>
                  <a:pt x="125602" y="632751"/>
                </a:lnTo>
                <a:lnTo>
                  <a:pt x="105346" y="613986"/>
                </a:lnTo>
                <a:lnTo>
                  <a:pt x="86580" y="593731"/>
                </a:lnTo>
                <a:lnTo>
                  <a:pt x="69396" y="572078"/>
                </a:lnTo>
                <a:lnTo>
                  <a:pt x="53888" y="549121"/>
                </a:lnTo>
                <a:lnTo>
                  <a:pt x="40146" y="524951"/>
                </a:lnTo>
                <a:lnTo>
                  <a:pt x="28265" y="499663"/>
                </a:lnTo>
                <a:lnTo>
                  <a:pt x="18336" y="473347"/>
                </a:lnTo>
                <a:lnTo>
                  <a:pt x="10453" y="446096"/>
                </a:lnTo>
                <a:lnTo>
                  <a:pt x="4707" y="418004"/>
                </a:lnTo>
                <a:lnTo>
                  <a:pt x="1192" y="389162"/>
                </a:lnTo>
                <a:lnTo>
                  <a:pt x="0" y="359664"/>
                </a:lnTo>
                <a:close/>
              </a:path>
            </a:pathLst>
          </a:custGeom>
          <a:ln w="25908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21424" y="412496"/>
            <a:ext cx="897972" cy="4262120"/>
          </a:xfrm>
          <a:custGeom>
            <a:avLst/>
            <a:gdLst/>
            <a:ahLst/>
            <a:cxnLst/>
            <a:rect l="l" t="t" r="r" b="b"/>
            <a:pathLst>
              <a:path w="897972" h="4262120">
                <a:moveTo>
                  <a:pt x="15252" y="0"/>
                </a:moveTo>
                <a:lnTo>
                  <a:pt x="182969" y="181856"/>
                </a:lnTo>
                <a:lnTo>
                  <a:pt x="333031" y="373582"/>
                </a:lnTo>
                <a:lnTo>
                  <a:pt x="465439" y="574082"/>
                </a:lnTo>
                <a:lnTo>
                  <a:pt x="580193" y="782259"/>
                </a:lnTo>
                <a:lnTo>
                  <a:pt x="677292" y="997015"/>
                </a:lnTo>
                <a:lnTo>
                  <a:pt x="756737" y="1217254"/>
                </a:lnTo>
                <a:lnTo>
                  <a:pt x="818527" y="1441880"/>
                </a:lnTo>
                <a:lnTo>
                  <a:pt x="862663" y="1669795"/>
                </a:lnTo>
                <a:lnTo>
                  <a:pt x="889145" y="1899903"/>
                </a:lnTo>
                <a:lnTo>
                  <a:pt x="897972" y="2131107"/>
                </a:lnTo>
                <a:lnTo>
                  <a:pt x="889145" y="2362310"/>
                </a:lnTo>
                <a:lnTo>
                  <a:pt x="862663" y="2592415"/>
                </a:lnTo>
                <a:lnTo>
                  <a:pt x="818527" y="2820325"/>
                </a:lnTo>
                <a:lnTo>
                  <a:pt x="756737" y="3044945"/>
                </a:lnTo>
                <a:lnTo>
                  <a:pt x="677292" y="3265175"/>
                </a:lnTo>
                <a:lnTo>
                  <a:pt x="580193" y="3479921"/>
                </a:lnTo>
                <a:lnTo>
                  <a:pt x="465439" y="3688086"/>
                </a:lnTo>
                <a:lnTo>
                  <a:pt x="333031" y="3888571"/>
                </a:lnTo>
                <a:lnTo>
                  <a:pt x="182969" y="4080281"/>
                </a:lnTo>
                <a:lnTo>
                  <a:pt x="15252" y="4262120"/>
                </a:lnTo>
                <a:lnTo>
                  <a:pt x="0" y="4246753"/>
                </a:lnTo>
                <a:lnTo>
                  <a:pt x="166506" y="4066228"/>
                </a:lnTo>
                <a:lnTo>
                  <a:pt x="315485" y="3875899"/>
                </a:lnTo>
                <a:lnTo>
                  <a:pt x="446937" y="3676857"/>
                </a:lnTo>
                <a:lnTo>
                  <a:pt x="560862" y="3470189"/>
                </a:lnTo>
                <a:lnTo>
                  <a:pt x="657260" y="3256986"/>
                </a:lnTo>
                <a:lnTo>
                  <a:pt x="736132" y="3038336"/>
                </a:lnTo>
                <a:lnTo>
                  <a:pt x="797476" y="2815330"/>
                </a:lnTo>
                <a:lnTo>
                  <a:pt x="841293" y="2589055"/>
                </a:lnTo>
                <a:lnTo>
                  <a:pt x="867584" y="2360602"/>
                </a:lnTo>
                <a:lnTo>
                  <a:pt x="876347" y="2131060"/>
                </a:lnTo>
                <a:lnTo>
                  <a:pt x="867584" y="1901517"/>
                </a:lnTo>
                <a:lnTo>
                  <a:pt x="841293" y="1673064"/>
                </a:lnTo>
                <a:lnTo>
                  <a:pt x="797476" y="1446789"/>
                </a:lnTo>
                <a:lnTo>
                  <a:pt x="736132" y="1223783"/>
                </a:lnTo>
                <a:lnTo>
                  <a:pt x="657260" y="1005133"/>
                </a:lnTo>
                <a:lnTo>
                  <a:pt x="560862" y="791930"/>
                </a:lnTo>
                <a:lnTo>
                  <a:pt x="446937" y="585262"/>
                </a:lnTo>
                <a:lnTo>
                  <a:pt x="315485" y="386220"/>
                </a:lnTo>
                <a:lnTo>
                  <a:pt x="166506" y="195891"/>
                </a:lnTo>
                <a:lnTo>
                  <a:pt x="0" y="15366"/>
                </a:lnTo>
                <a:lnTo>
                  <a:pt x="15252" y="0"/>
                </a:lnTo>
                <a:close/>
              </a:path>
            </a:pathLst>
          </a:custGeom>
          <a:ln w="25908">
            <a:solidFill>
              <a:srgbClr val="EA157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49808" y="728471"/>
            <a:ext cx="8164068" cy="9784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88976" y="614172"/>
            <a:ext cx="1207008" cy="12085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14884" y="640079"/>
            <a:ext cx="1118616" cy="1120140"/>
          </a:xfrm>
          <a:custGeom>
            <a:avLst/>
            <a:gdLst/>
            <a:ahLst/>
            <a:cxnLst/>
            <a:rect l="l" t="t" r="r" b="b"/>
            <a:pathLst>
              <a:path w="1118616" h="1120140">
                <a:moveTo>
                  <a:pt x="0" y="560070"/>
                </a:moveTo>
                <a:lnTo>
                  <a:pt x="1854" y="606011"/>
                </a:lnTo>
                <a:lnTo>
                  <a:pt x="7320" y="650929"/>
                </a:lnTo>
                <a:lnTo>
                  <a:pt x="16254" y="694678"/>
                </a:lnTo>
                <a:lnTo>
                  <a:pt x="28513" y="737116"/>
                </a:lnTo>
                <a:lnTo>
                  <a:pt x="43952" y="778097"/>
                </a:lnTo>
                <a:lnTo>
                  <a:pt x="62428" y="817478"/>
                </a:lnTo>
                <a:lnTo>
                  <a:pt x="83796" y="855114"/>
                </a:lnTo>
                <a:lnTo>
                  <a:pt x="107912" y="890863"/>
                </a:lnTo>
                <a:lnTo>
                  <a:pt x="134633" y="924579"/>
                </a:lnTo>
                <a:lnTo>
                  <a:pt x="163815" y="956119"/>
                </a:lnTo>
                <a:lnTo>
                  <a:pt x="195314" y="985339"/>
                </a:lnTo>
                <a:lnTo>
                  <a:pt x="228985" y="1012094"/>
                </a:lnTo>
                <a:lnTo>
                  <a:pt x="264686" y="1036241"/>
                </a:lnTo>
                <a:lnTo>
                  <a:pt x="302271" y="1057636"/>
                </a:lnTo>
                <a:lnTo>
                  <a:pt x="341598" y="1076134"/>
                </a:lnTo>
                <a:lnTo>
                  <a:pt x="382521" y="1091592"/>
                </a:lnTo>
                <a:lnTo>
                  <a:pt x="424898" y="1103865"/>
                </a:lnTo>
                <a:lnTo>
                  <a:pt x="468584" y="1112811"/>
                </a:lnTo>
                <a:lnTo>
                  <a:pt x="513435" y="1118283"/>
                </a:lnTo>
                <a:lnTo>
                  <a:pt x="559308" y="1120140"/>
                </a:lnTo>
                <a:lnTo>
                  <a:pt x="605180" y="1118283"/>
                </a:lnTo>
                <a:lnTo>
                  <a:pt x="650031" y="1112811"/>
                </a:lnTo>
                <a:lnTo>
                  <a:pt x="693717" y="1103865"/>
                </a:lnTo>
                <a:lnTo>
                  <a:pt x="736094" y="1091592"/>
                </a:lnTo>
                <a:lnTo>
                  <a:pt x="777017" y="1076134"/>
                </a:lnTo>
                <a:lnTo>
                  <a:pt x="816344" y="1057636"/>
                </a:lnTo>
                <a:lnTo>
                  <a:pt x="853929" y="1036241"/>
                </a:lnTo>
                <a:lnTo>
                  <a:pt x="889630" y="1012094"/>
                </a:lnTo>
                <a:lnTo>
                  <a:pt x="923301" y="985339"/>
                </a:lnTo>
                <a:lnTo>
                  <a:pt x="954800" y="956119"/>
                </a:lnTo>
                <a:lnTo>
                  <a:pt x="983982" y="924579"/>
                </a:lnTo>
                <a:lnTo>
                  <a:pt x="1010703" y="890863"/>
                </a:lnTo>
                <a:lnTo>
                  <a:pt x="1034819" y="855114"/>
                </a:lnTo>
                <a:lnTo>
                  <a:pt x="1056187" y="817478"/>
                </a:lnTo>
                <a:lnTo>
                  <a:pt x="1074663" y="778097"/>
                </a:lnTo>
                <a:lnTo>
                  <a:pt x="1090102" y="737116"/>
                </a:lnTo>
                <a:lnTo>
                  <a:pt x="1102361" y="694678"/>
                </a:lnTo>
                <a:lnTo>
                  <a:pt x="1111295" y="650929"/>
                </a:lnTo>
                <a:lnTo>
                  <a:pt x="1116761" y="606011"/>
                </a:lnTo>
                <a:lnTo>
                  <a:pt x="1118616" y="560070"/>
                </a:lnTo>
                <a:lnTo>
                  <a:pt x="1116761" y="514128"/>
                </a:lnTo>
                <a:lnTo>
                  <a:pt x="1111295" y="469210"/>
                </a:lnTo>
                <a:lnTo>
                  <a:pt x="1102361" y="425461"/>
                </a:lnTo>
                <a:lnTo>
                  <a:pt x="1090102" y="383023"/>
                </a:lnTo>
                <a:lnTo>
                  <a:pt x="1074663" y="342042"/>
                </a:lnTo>
                <a:lnTo>
                  <a:pt x="1056187" y="302661"/>
                </a:lnTo>
                <a:lnTo>
                  <a:pt x="1034819" y="265025"/>
                </a:lnTo>
                <a:lnTo>
                  <a:pt x="1010703" y="229276"/>
                </a:lnTo>
                <a:lnTo>
                  <a:pt x="983982" y="195560"/>
                </a:lnTo>
                <a:lnTo>
                  <a:pt x="954800" y="164020"/>
                </a:lnTo>
                <a:lnTo>
                  <a:pt x="923301" y="134800"/>
                </a:lnTo>
                <a:lnTo>
                  <a:pt x="889630" y="108045"/>
                </a:lnTo>
                <a:lnTo>
                  <a:pt x="853929" y="83898"/>
                </a:lnTo>
                <a:lnTo>
                  <a:pt x="816344" y="62503"/>
                </a:lnTo>
                <a:lnTo>
                  <a:pt x="777017" y="44005"/>
                </a:lnTo>
                <a:lnTo>
                  <a:pt x="736094" y="28547"/>
                </a:lnTo>
                <a:lnTo>
                  <a:pt x="693717" y="16274"/>
                </a:lnTo>
                <a:lnTo>
                  <a:pt x="650031" y="7328"/>
                </a:lnTo>
                <a:lnTo>
                  <a:pt x="605180" y="1856"/>
                </a:lnTo>
                <a:lnTo>
                  <a:pt x="559308" y="0"/>
                </a:lnTo>
                <a:lnTo>
                  <a:pt x="513435" y="1856"/>
                </a:lnTo>
                <a:lnTo>
                  <a:pt x="468584" y="7328"/>
                </a:lnTo>
                <a:lnTo>
                  <a:pt x="424898" y="16274"/>
                </a:lnTo>
                <a:lnTo>
                  <a:pt x="382521" y="28547"/>
                </a:lnTo>
                <a:lnTo>
                  <a:pt x="341598" y="44005"/>
                </a:lnTo>
                <a:lnTo>
                  <a:pt x="302271" y="62503"/>
                </a:lnTo>
                <a:lnTo>
                  <a:pt x="264686" y="83898"/>
                </a:lnTo>
                <a:lnTo>
                  <a:pt x="228985" y="108045"/>
                </a:lnTo>
                <a:lnTo>
                  <a:pt x="195314" y="134800"/>
                </a:lnTo>
                <a:lnTo>
                  <a:pt x="163815" y="164020"/>
                </a:lnTo>
                <a:lnTo>
                  <a:pt x="134633" y="195560"/>
                </a:lnTo>
                <a:lnTo>
                  <a:pt x="107912" y="229276"/>
                </a:lnTo>
                <a:lnTo>
                  <a:pt x="83796" y="265025"/>
                </a:lnTo>
                <a:lnTo>
                  <a:pt x="62428" y="302661"/>
                </a:lnTo>
                <a:lnTo>
                  <a:pt x="43952" y="342042"/>
                </a:lnTo>
                <a:lnTo>
                  <a:pt x="28513" y="383023"/>
                </a:lnTo>
                <a:lnTo>
                  <a:pt x="16254" y="425461"/>
                </a:lnTo>
                <a:lnTo>
                  <a:pt x="7320" y="469210"/>
                </a:lnTo>
                <a:lnTo>
                  <a:pt x="1854" y="514128"/>
                </a:lnTo>
                <a:lnTo>
                  <a:pt x="0" y="5600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14884" y="640079"/>
            <a:ext cx="1118616" cy="1120140"/>
          </a:xfrm>
          <a:custGeom>
            <a:avLst/>
            <a:gdLst/>
            <a:ahLst/>
            <a:cxnLst/>
            <a:rect l="l" t="t" r="r" b="b"/>
            <a:pathLst>
              <a:path w="1118616" h="1120140">
                <a:moveTo>
                  <a:pt x="0" y="560070"/>
                </a:moveTo>
                <a:lnTo>
                  <a:pt x="1854" y="514128"/>
                </a:lnTo>
                <a:lnTo>
                  <a:pt x="7320" y="469210"/>
                </a:lnTo>
                <a:lnTo>
                  <a:pt x="16254" y="425461"/>
                </a:lnTo>
                <a:lnTo>
                  <a:pt x="28513" y="383023"/>
                </a:lnTo>
                <a:lnTo>
                  <a:pt x="43952" y="342042"/>
                </a:lnTo>
                <a:lnTo>
                  <a:pt x="62428" y="302661"/>
                </a:lnTo>
                <a:lnTo>
                  <a:pt x="83796" y="265025"/>
                </a:lnTo>
                <a:lnTo>
                  <a:pt x="107912" y="229276"/>
                </a:lnTo>
                <a:lnTo>
                  <a:pt x="134633" y="195560"/>
                </a:lnTo>
                <a:lnTo>
                  <a:pt x="163815" y="164020"/>
                </a:lnTo>
                <a:lnTo>
                  <a:pt x="195314" y="134800"/>
                </a:lnTo>
                <a:lnTo>
                  <a:pt x="228985" y="108045"/>
                </a:lnTo>
                <a:lnTo>
                  <a:pt x="264686" y="83898"/>
                </a:lnTo>
                <a:lnTo>
                  <a:pt x="302271" y="62503"/>
                </a:lnTo>
                <a:lnTo>
                  <a:pt x="341598" y="44005"/>
                </a:lnTo>
                <a:lnTo>
                  <a:pt x="382521" y="28547"/>
                </a:lnTo>
                <a:lnTo>
                  <a:pt x="424898" y="16274"/>
                </a:lnTo>
                <a:lnTo>
                  <a:pt x="468584" y="7328"/>
                </a:lnTo>
                <a:lnTo>
                  <a:pt x="513435" y="1856"/>
                </a:lnTo>
                <a:lnTo>
                  <a:pt x="559308" y="0"/>
                </a:lnTo>
                <a:lnTo>
                  <a:pt x="605180" y="1856"/>
                </a:lnTo>
                <a:lnTo>
                  <a:pt x="650031" y="7328"/>
                </a:lnTo>
                <a:lnTo>
                  <a:pt x="693717" y="16274"/>
                </a:lnTo>
                <a:lnTo>
                  <a:pt x="736094" y="28547"/>
                </a:lnTo>
                <a:lnTo>
                  <a:pt x="777017" y="44005"/>
                </a:lnTo>
                <a:lnTo>
                  <a:pt x="816344" y="62503"/>
                </a:lnTo>
                <a:lnTo>
                  <a:pt x="853929" y="83898"/>
                </a:lnTo>
                <a:lnTo>
                  <a:pt x="889630" y="108045"/>
                </a:lnTo>
                <a:lnTo>
                  <a:pt x="923301" y="134800"/>
                </a:lnTo>
                <a:lnTo>
                  <a:pt x="954800" y="164020"/>
                </a:lnTo>
                <a:lnTo>
                  <a:pt x="983982" y="195560"/>
                </a:lnTo>
                <a:lnTo>
                  <a:pt x="1010703" y="229276"/>
                </a:lnTo>
                <a:lnTo>
                  <a:pt x="1034819" y="265025"/>
                </a:lnTo>
                <a:lnTo>
                  <a:pt x="1056187" y="302661"/>
                </a:lnTo>
                <a:lnTo>
                  <a:pt x="1074663" y="342042"/>
                </a:lnTo>
                <a:lnTo>
                  <a:pt x="1090102" y="383023"/>
                </a:lnTo>
                <a:lnTo>
                  <a:pt x="1102361" y="425461"/>
                </a:lnTo>
                <a:lnTo>
                  <a:pt x="1111295" y="469210"/>
                </a:lnTo>
                <a:lnTo>
                  <a:pt x="1116761" y="514128"/>
                </a:lnTo>
                <a:lnTo>
                  <a:pt x="1118616" y="560070"/>
                </a:lnTo>
                <a:lnTo>
                  <a:pt x="1116761" y="606011"/>
                </a:lnTo>
                <a:lnTo>
                  <a:pt x="1111295" y="650929"/>
                </a:lnTo>
                <a:lnTo>
                  <a:pt x="1102361" y="694678"/>
                </a:lnTo>
                <a:lnTo>
                  <a:pt x="1090102" y="737116"/>
                </a:lnTo>
                <a:lnTo>
                  <a:pt x="1074663" y="778097"/>
                </a:lnTo>
                <a:lnTo>
                  <a:pt x="1056187" y="817478"/>
                </a:lnTo>
                <a:lnTo>
                  <a:pt x="1034819" y="855114"/>
                </a:lnTo>
                <a:lnTo>
                  <a:pt x="1010703" y="890863"/>
                </a:lnTo>
                <a:lnTo>
                  <a:pt x="983982" y="924579"/>
                </a:lnTo>
                <a:lnTo>
                  <a:pt x="954800" y="956119"/>
                </a:lnTo>
                <a:lnTo>
                  <a:pt x="923301" y="985339"/>
                </a:lnTo>
                <a:lnTo>
                  <a:pt x="889630" y="1012094"/>
                </a:lnTo>
                <a:lnTo>
                  <a:pt x="853929" y="1036241"/>
                </a:lnTo>
                <a:lnTo>
                  <a:pt x="816344" y="1057636"/>
                </a:lnTo>
                <a:lnTo>
                  <a:pt x="777017" y="1076134"/>
                </a:lnTo>
                <a:lnTo>
                  <a:pt x="736094" y="1091592"/>
                </a:lnTo>
                <a:lnTo>
                  <a:pt x="693717" y="1103865"/>
                </a:lnTo>
                <a:lnTo>
                  <a:pt x="650031" y="1112811"/>
                </a:lnTo>
                <a:lnTo>
                  <a:pt x="605180" y="1118283"/>
                </a:lnTo>
                <a:lnTo>
                  <a:pt x="559308" y="1120140"/>
                </a:lnTo>
                <a:lnTo>
                  <a:pt x="513435" y="1118283"/>
                </a:lnTo>
                <a:lnTo>
                  <a:pt x="468584" y="1112811"/>
                </a:lnTo>
                <a:lnTo>
                  <a:pt x="424898" y="1103865"/>
                </a:lnTo>
                <a:lnTo>
                  <a:pt x="382521" y="1091592"/>
                </a:lnTo>
                <a:lnTo>
                  <a:pt x="341598" y="1076134"/>
                </a:lnTo>
                <a:lnTo>
                  <a:pt x="302271" y="1057636"/>
                </a:lnTo>
                <a:lnTo>
                  <a:pt x="264686" y="1036241"/>
                </a:lnTo>
                <a:lnTo>
                  <a:pt x="228985" y="1012094"/>
                </a:lnTo>
                <a:lnTo>
                  <a:pt x="195314" y="985339"/>
                </a:lnTo>
                <a:lnTo>
                  <a:pt x="163815" y="956119"/>
                </a:lnTo>
                <a:lnTo>
                  <a:pt x="134633" y="924579"/>
                </a:lnTo>
                <a:lnTo>
                  <a:pt x="107912" y="890863"/>
                </a:lnTo>
                <a:lnTo>
                  <a:pt x="83796" y="855114"/>
                </a:lnTo>
                <a:lnTo>
                  <a:pt x="62428" y="817478"/>
                </a:lnTo>
                <a:lnTo>
                  <a:pt x="43952" y="778097"/>
                </a:lnTo>
                <a:lnTo>
                  <a:pt x="28513" y="737116"/>
                </a:lnTo>
                <a:lnTo>
                  <a:pt x="16254" y="694678"/>
                </a:lnTo>
                <a:lnTo>
                  <a:pt x="7320" y="650929"/>
                </a:lnTo>
                <a:lnTo>
                  <a:pt x="1854" y="606011"/>
                </a:lnTo>
                <a:lnTo>
                  <a:pt x="0" y="560070"/>
                </a:lnTo>
                <a:close/>
              </a:path>
            </a:pathLst>
          </a:custGeom>
          <a:ln w="9144">
            <a:solidFill>
              <a:srgbClr val="EA157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074420" y="2071115"/>
            <a:ext cx="7839456" cy="10165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13588" y="1956816"/>
            <a:ext cx="1207008" cy="12085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39496" y="1982724"/>
            <a:ext cx="1118616" cy="1120139"/>
          </a:xfrm>
          <a:custGeom>
            <a:avLst/>
            <a:gdLst/>
            <a:ahLst/>
            <a:cxnLst/>
            <a:rect l="l" t="t" r="r" b="b"/>
            <a:pathLst>
              <a:path w="1118616" h="1120139">
                <a:moveTo>
                  <a:pt x="0" y="560070"/>
                </a:moveTo>
                <a:lnTo>
                  <a:pt x="1854" y="606011"/>
                </a:lnTo>
                <a:lnTo>
                  <a:pt x="7320" y="650929"/>
                </a:lnTo>
                <a:lnTo>
                  <a:pt x="16254" y="694678"/>
                </a:lnTo>
                <a:lnTo>
                  <a:pt x="28513" y="737116"/>
                </a:lnTo>
                <a:lnTo>
                  <a:pt x="43952" y="778097"/>
                </a:lnTo>
                <a:lnTo>
                  <a:pt x="62428" y="817478"/>
                </a:lnTo>
                <a:lnTo>
                  <a:pt x="83796" y="855114"/>
                </a:lnTo>
                <a:lnTo>
                  <a:pt x="107912" y="890863"/>
                </a:lnTo>
                <a:lnTo>
                  <a:pt x="134633" y="924579"/>
                </a:lnTo>
                <a:lnTo>
                  <a:pt x="163815" y="956119"/>
                </a:lnTo>
                <a:lnTo>
                  <a:pt x="195314" y="985339"/>
                </a:lnTo>
                <a:lnTo>
                  <a:pt x="228985" y="1012094"/>
                </a:lnTo>
                <a:lnTo>
                  <a:pt x="264686" y="1036241"/>
                </a:lnTo>
                <a:lnTo>
                  <a:pt x="302271" y="1057636"/>
                </a:lnTo>
                <a:lnTo>
                  <a:pt x="341598" y="1076134"/>
                </a:lnTo>
                <a:lnTo>
                  <a:pt x="382521" y="1091592"/>
                </a:lnTo>
                <a:lnTo>
                  <a:pt x="424898" y="1103865"/>
                </a:lnTo>
                <a:lnTo>
                  <a:pt x="468584" y="1112811"/>
                </a:lnTo>
                <a:lnTo>
                  <a:pt x="513435" y="1118283"/>
                </a:lnTo>
                <a:lnTo>
                  <a:pt x="559308" y="1120139"/>
                </a:lnTo>
                <a:lnTo>
                  <a:pt x="605175" y="1118283"/>
                </a:lnTo>
                <a:lnTo>
                  <a:pt x="650022" y="1112811"/>
                </a:lnTo>
                <a:lnTo>
                  <a:pt x="693705" y="1103865"/>
                </a:lnTo>
                <a:lnTo>
                  <a:pt x="736079" y="1091592"/>
                </a:lnTo>
                <a:lnTo>
                  <a:pt x="777001" y="1076134"/>
                </a:lnTo>
                <a:lnTo>
                  <a:pt x="816327" y="1057636"/>
                </a:lnTo>
                <a:lnTo>
                  <a:pt x="853912" y="1036241"/>
                </a:lnTo>
                <a:lnTo>
                  <a:pt x="889613" y="1012094"/>
                </a:lnTo>
                <a:lnTo>
                  <a:pt x="923286" y="985339"/>
                </a:lnTo>
                <a:lnTo>
                  <a:pt x="954786" y="956119"/>
                </a:lnTo>
                <a:lnTo>
                  <a:pt x="983969" y="924579"/>
                </a:lnTo>
                <a:lnTo>
                  <a:pt x="1010692" y="890863"/>
                </a:lnTo>
                <a:lnTo>
                  <a:pt x="1034810" y="855114"/>
                </a:lnTo>
                <a:lnTo>
                  <a:pt x="1056180" y="817478"/>
                </a:lnTo>
                <a:lnTo>
                  <a:pt x="1074658" y="778097"/>
                </a:lnTo>
                <a:lnTo>
                  <a:pt x="1090098" y="737116"/>
                </a:lnTo>
                <a:lnTo>
                  <a:pt x="1102359" y="694678"/>
                </a:lnTo>
                <a:lnTo>
                  <a:pt x="1111294" y="650929"/>
                </a:lnTo>
                <a:lnTo>
                  <a:pt x="1116761" y="606011"/>
                </a:lnTo>
                <a:lnTo>
                  <a:pt x="1118616" y="560070"/>
                </a:lnTo>
                <a:lnTo>
                  <a:pt x="1116761" y="514128"/>
                </a:lnTo>
                <a:lnTo>
                  <a:pt x="1111294" y="469210"/>
                </a:lnTo>
                <a:lnTo>
                  <a:pt x="1102359" y="425461"/>
                </a:lnTo>
                <a:lnTo>
                  <a:pt x="1090098" y="383023"/>
                </a:lnTo>
                <a:lnTo>
                  <a:pt x="1074658" y="342042"/>
                </a:lnTo>
                <a:lnTo>
                  <a:pt x="1056180" y="302661"/>
                </a:lnTo>
                <a:lnTo>
                  <a:pt x="1034810" y="265025"/>
                </a:lnTo>
                <a:lnTo>
                  <a:pt x="1010692" y="229276"/>
                </a:lnTo>
                <a:lnTo>
                  <a:pt x="983969" y="195560"/>
                </a:lnTo>
                <a:lnTo>
                  <a:pt x="954785" y="164020"/>
                </a:lnTo>
                <a:lnTo>
                  <a:pt x="923286" y="134800"/>
                </a:lnTo>
                <a:lnTo>
                  <a:pt x="889613" y="108045"/>
                </a:lnTo>
                <a:lnTo>
                  <a:pt x="853912" y="83898"/>
                </a:lnTo>
                <a:lnTo>
                  <a:pt x="816327" y="62503"/>
                </a:lnTo>
                <a:lnTo>
                  <a:pt x="777001" y="44005"/>
                </a:lnTo>
                <a:lnTo>
                  <a:pt x="736079" y="28547"/>
                </a:lnTo>
                <a:lnTo>
                  <a:pt x="693705" y="16274"/>
                </a:lnTo>
                <a:lnTo>
                  <a:pt x="650022" y="7328"/>
                </a:lnTo>
                <a:lnTo>
                  <a:pt x="605175" y="1856"/>
                </a:lnTo>
                <a:lnTo>
                  <a:pt x="559308" y="0"/>
                </a:lnTo>
                <a:lnTo>
                  <a:pt x="513435" y="1856"/>
                </a:lnTo>
                <a:lnTo>
                  <a:pt x="468584" y="7328"/>
                </a:lnTo>
                <a:lnTo>
                  <a:pt x="424898" y="16274"/>
                </a:lnTo>
                <a:lnTo>
                  <a:pt x="382521" y="28547"/>
                </a:lnTo>
                <a:lnTo>
                  <a:pt x="341598" y="44005"/>
                </a:lnTo>
                <a:lnTo>
                  <a:pt x="302271" y="62503"/>
                </a:lnTo>
                <a:lnTo>
                  <a:pt x="264686" y="83898"/>
                </a:lnTo>
                <a:lnTo>
                  <a:pt x="228985" y="108045"/>
                </a:lnTo>
                <a:lnTo>
                  <a:pt x="195314" y="134800"/>
                </a:lnTo>
                <a:lnTo>
                  <a:pt x="163815" y="164020"/>
                </a:lnTo>
                <a:lnTo>
                  <a:pt x="134633" y="195560"/>
                </a:lnTo>
                <a:lnTo>
                  <a:pt x="107912" y="229276"/>
                </a:lnTo>
                <a:lnTo>
                  <a:pt x="83796" y="265025"/>
                </a:lnTo>
                <a:lnTo>
                  <a:pt x="62428" y="302661"/>
                </a:lnTo>
                <a:lnTo>
                  <a:pt x="43952" y="342042"/>
                </a:lnTo>
                <a:lnTo>
                  <a:pt x="28513" y="383023"/>
                </a:lnTo>
                <a:lnTo>
                  <a:pt x="16254" y="425461"/>
                </a:lnTo>
                <a:lnTo>
                  <a:pt x="7320" y="469210"/>
                </a:lnTo>
                <a:lnTo>
                  <a:pt x="1854" y="514128"/>
                </a:lnTo>
                <a:lnTo>
                  <a:pt x="0" y="5600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39496" y="1982724"/>
            <a:ext cx="1118616" cy="1120139"/>
          </a:xfrm>
          <a:custGeom>
            <a:avLst/>
            <a:gdLst/>
            <a:ahLst/>
            <a:cxnLst/>
            <a:rect l="l" t="t" r="r" b="b"/>
            <a:pathLst>
              <a:path w="1118616" h="1120139">
                <a:moveTo>
                  <a:pt x="0" y="560070"/>
                </a:moveTo>
                <a:lnTo>
                  <a:pt x="1854" y="514128"/>
                </a:lnTo>
                <a:lnTo>
                  <a:pt x="7320" y="469210"/>
                </a:lnTo>
                <a:lnTo>
                  <a:pt x="16254" y="425461"/>
                </a:lnTo>
                <a:lnTo>
                  <a:pt x="28513" y="383023"/>
                </a:lnTo>
                <a:lnTo>
                  <a:pt x="43952" y="342042"/>
                </a:lnTo>
                <a:lnTo>
                  <a:pt x="62428" y="302661"/>
                </a:lnTo>
                <a:lnTo>
                  <a:pt x="83796" y="265025"/>
                </a:lnTo>
                <a:lnTo>
                  <a:pt x="107912" y="229276"/>
                </a:lnTo>
                <a:lnTo>
                  <a:pt x="134633" y="195560"/>
                </a:lnTo>
                <a:lnTo>
                  <a:pt x="163815" y="164020"/>
                </a:lnTo>
                <a:lnTo>
                  <a:pt x="195314" y="134800"/>
                </a:lnTo>
                <a:lnTo>
                  <a:pt x="228985" y="108045"/>
                </a:lnTo>
                <a:lnTo>
                  <a:pt x="264686" y="83898"/>
                </a:lnTo>
                <a:lnTo>
                  <a:pt x="302271" y="62503"/>
                </a:lnTo>
                <a:lnTo>
                  <a:pt x="341598" y="44005"/>
                </a:lnTo>
                <a:lnTo>
                  <a:pt x="382521" y="28547"/>
                </a:lnTo>
                <a:lnTo>
                  <a:pt x="424898" y="16274"/>
                </a:lnTo>
                <a:lnTo>
                  <a:pt x="468584" y="7328"/>
                </a:lnTo>
                <a:lnTo>
                  <a:pt x="513435" y="1856"/>
                </a:lnTo>
                <a:lnTo>
                  <a:pt x="559308" y="0"/>
                </a:lnTo>
                <a:lnTo>
                  <a:pt x="605175" y="1856"/>
                </a:lnTo>
                <a:lnTo>
                  <a:pt x="650022" y="7328"/>
                </a:lnTo>
                <a:lnTo>
                  <a:pt x="693705" y="16274"/>
                </a:lnTo>
                <a:lnTo>
                  <a:pt x="736079" y="28547"/>
                </a:lnTo>
                <a:lnTo>
                  <a:pt x="777001" y="44005"/>
                </a:lnTo>
                <a:lnTo>
                  <a:pt x="816327" y="62503"/>
                </a:lnTo>
                <a:lnTo>
                  <a:pt x="853912" y="83898"/>
                </a:lnTo>
                <a:lnTo>
                  <a:pt x="889613" y="108045"/>
                </a:lnTo>
                <a:lnTo>
                  <a:pt x="923286" y="134800"/>
                </a:lnTo>
                <a:lnTo>
                  <a:pt x="954785" y="164020"/>
                </a:lnTo>
                <a:lnTo>
                  <a:pt x="983969" y="195560"/>
                </a:lnTo>
                <a:lnTo>
                  <a:pt x="1010692" y="229276"/>
                </a:lnTo>
                <a:lnTo>
                  <a:pt x="1034810" y="265025"/>
                </a:lnTo>
                <a:lnTo>
                  <a:pt x="1056180" y="302661"/>
                </a:lnTo>
                <a:lnTo>
                  <a:pt x="1074658" y="342042"/>
                </a:lnTo>
                <a:lnTo>
                  <a:pt x="1090098" y="383023"/>
                </a:lnTo>
                <a:lnTo>
                  <a:pt x="1102359" y="425461"/>
                </a:lnTo>
                <a:lnTo>
                  <a:pt x="1111294" y="469210"/>
                </a:lnTo>
                <a:lnTo>
                  <a:pt x="1116761" y="514128"/>
                </a:lnTo>
                <a:lnTo>
                  <a:pt x="1118616" y="560070"/>
                </a:lnTo>
                <a:lnTo>
                  <a:pt x="1116761" y="606011"/>
                </a:lnTo>
                <a:lnTo>
                  <a:pt x="1111294" y="650929"/>
                </a:lnTo>
                <a:lnTo>
                  <a:pt x="1102359" y="694678"/>
                </a:lnTo>
                <a:lnTo>
                  <a:pt x="1090098" y="737116"/>
                </a:lnTo>
                <a:lnTo>
                  <a:pt x="1074658" y="778097"/>
                </a:lnTo>
                <a:lnTo>
                  <a:pt x="1056180" y="817478"/>
                </a:lnTo>
                <a:lnTo>
                  <a:pt x="1034810" y="855114"/>
                </a:lnTo>
                <a:lnTo>
                  <a:pt x="1010692" y="890863"/>
                </a:lnTo>
                <a:lnTo>
                  <a:pt x="983969" y="924579"/>
                </a:lnTo>
                <a:lnTo>
                  <a:pt x="954786" y="956119"/>
                </a:lnTo>
                <a:lnTo>
                  <a:pt x="923286" y="985339"/>
                </a:lnTo>
                <a:lnTo>
                  <a:pt x="889613" y="1012094"/>
                </a:lnTo>
                <a:lnTo>
                  <a:pt x="853912" y="1036241"/>
                </a:lnTo>
                <a:lnTo>
                  <a:pt x="816327" y="1057636"/>
                </a:lnTo>
                <a:lnTo>
                  <a:pt x="777001" y="1076134"/>
                </a:lnTo>
                <a:lnTo>
                  <a:pt x="736079" y="1091592"/>
                </a:lnTo>
                <a:lnTo>
                  <a:pt x="693705" y="1103865"/>
                </a:lnTo>
                <a:lnTo>
                  <a:pt x="650022" y="1112811"/>
                </a:lnTo>
                <a:lnTo>
                  <a:pt x="605175" y="1118283"/>
                </a:lnTo>
                <a:lnTo>
                  <a:pt x="559308" y="1120139"/>
                </a:lnTo>
                <a:lnTo>
                  <a:pt x="513435" y="1118283"/>
                </a:lnTo>
                <a:lnTo>
                  <a:pt x="468584" y="1112811"/>
                </a:lnTo>
                <a:lnTo>
                  <a:pt x="424898" y="1103865"/>
                </a:lnTo>
                <a:lnTo>
                  <a:pt x="382521" y="1091592"/>
                </a:lnTo>
                <a:lnTo>
                  <a:pt x="341598" y="1076134"/>
                </a:lnTo>
                <a:lnTo>
                  <a:pt x="302271" y="1057636"/>
                </a:lnTo>
                <a:lnTo>
                  <a:pt x="264686" y="1036241"/>
                </a:lnTo>
                <a:lnTo>
                  <a:pt x="228985" y="1012094"/>
                </a:lnTo>
                <a:lnTo>
                  <a:pt x="195314" y="985339"/>
                </a:lnTo>
                <a:lnTo>
                  <a:pt x="163815" y="956119"/>
                </a:lnTo>
                <a:lnTo>
                  <a:pt x="134633" y="924579"/>
                </a:lnTo>
                <a:lnTo>
                  <a:pt x="107912" y="890863"/>
                </a:lnTo>
                <a:lnTo>
                  <a:pt x="83796" y="855114"/>
                </a:lnTo>
                <a:lnTo>
                  <a:pt x="62428" y="817478"/>
                </a:lnTo>
                <a:lnTo>
                  <a:pt x="43952" y="778097"/>
                </a:lnTo>
                <a:lnTo>
                  <a:pt x="28513" y="737116"/>
                </a:lnTo>
                <a:lnTo>
                  <a:pt x="16254" y="694678"/>
                </a:lnTo>
                <a:lnTo>
                  <a:pt x="7320" y="650929"/>
                </a:lnTo>
                <a:lnTo>
                  <a:pt x="1854" y="606011"/>
                </a:lnTo>
                <a:lnTo>
                  <a:pt x="0" y="560070"/>
                </a:lnTo>
                <a:close/>
              </a:path>
            </a:pathLst>
          </a:custGeom>
          <a:ln w="9144">
            <a:solidFill>
              <a:srgbClr val="FDB80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49808" y="3413760"/>
            <a:ext cx="8164068" cy="10165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88976" y="3299460"/>
            <a:ext cx="1207008" cy="12085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14884" y="3325367"/>
            <a:ext cx="1118616" cy="1120140"/>
          </a:xfrm>
          <a:custGeom>
            <a:avLst/>
            <a:gdLst/>
            <a:ahLst/>
            <a:cxnLst/>
            <a:rect l="l" t="t" r="r" b="b"/>
            <a:pathLst>
              <a:path w="1118616" h="1120139">
                <a:moveTo>
                  <a:pt x="0" y="560070"/>
                </a:moveTo>
                <a:lnTo>
                  <a:pt x="1854" y="606011"/>
                </a:lnTo>
                <a:lnTo>
                  <a:pt x="7320" y="650929"/>
                </a:lnTo>
                <a:lnTo>
                  <a:pt x="16254" y="694678"/>
                </a:lnTo>
                <a:lnTo>
                  <a:pt x="28513" y="737116"/>
                </a:lnTo>
                <a:lnTo>
                  <a:pt x="43952" y="778097"/>
                </a:lnTo>
                <a:lnTo>
                  <a:pt x="62428" y="817478"/>
                </a:lnTo>
                <a:lnTo>
                  <a:pt x="83796" y="855114"/>
                </a:lnTo>
                <a:lnTo>
                  <a:pt x="107912" y="890863"/>
                </a:lnTo>
                <a:lnTo>
                  <a:pt x="134633" y="924579"/>
                </a:lnTo>
                <a:lnTo>
                  <a:pt x="163815" y="956119"/>
                </a:lnTo>
                <a:lnTo>
                  <a:pt x="195314" y="985339"/>
                </a:lnTo>
                <a:lnTo>
                  <a:pt x="228985" y="1012094"/>
                </a:lnTo>
                <a:lnTo>
                  <a:pt x="264686" y="1036241"/>
                </a:lnTo>
                <a:lnTo>
                  <a:pt x="302271" y="1057636"/>
                </a:lnTo>
                <a:lnTo>
                  <a:pt x="341598" y="1076134"/>
                </a:lnTo>
                <a:lnTo>
                  <a:pt x="382521" y="1091592"/>
                </a:lnTo>
                <a:lnTo>
                  <a:pt x="424898" y="1103865"/>
                </a:lnTo>
                <a:lnTo>
                  <a:pt x="468584" y="1112811"/>
                </a:lnTo>
                <a:lnTo>
                  <a:pt x="513435" y="1118283"/>
                </a:lnTo>
                <a:lnTo>
                  <a:pt x="559308" y="1120140"/>
                </a:lnTo>
                <a:lnTo>
                  <a:pt x="605180" y="1118283"/>
                </a:lnTo>
                <a:lnTo>
                  <a:pt x="650031" y="1112811"/>
                </a:lnTo>
                <a:lnTo>
                  <a:pt x="693717" y="1103865"/>
                </a:lnTo>
                <a:lnTo>
                  <a:pt x="736094" y="1091592"/>
                </a:lnTo>
                <a:lnTo>
                  <a:pt x="777017" y="1076134"/>
                </a:lnTo>
                <a:lnTo>
                  <a:pt x="816344" y="1057636"/>
                </a:lnTo>
                <a:lnTo>
                  <a:pt x="853929" y="1036241"/>
                </a:lnTo>
                <a:lnTo>
                  <a:pt x="889630" y="1012094"/>
                </a:lnTo>
                <a:lnTo>
                  <a:pt x="923301" y="985339"/>
                </a:lnTo>
                <a:lnTo>
                  <a:pt x="954800" y="956119"/>
                </a:lnTo>
                <a:lnTo>
                  <a:pt x="983982" y="924579"/>
                </a:lnTo>
                <a:lnTo>
                  <a:pt x="1010703" y="890863"/>
                </a:lnTo>
                <a:lnTo>
                  <a:pt x="1034819" y="855114"/>
                </a:lnTo>
                <a:lnTo>
                  <a:pt x="1056187" y="817478"/>
                </a:lnTo>
                <a:lnTo>
                  <a:pt x="1074663" y="778097"/>
                </a:lnTo>
                <a:lnTo>
                  <a:pt x="1090102" y="737116"/>
                </a:lnTo>
                <a:lnTo>
                  <a:pt x="1102361" y="694678"/>
                </a:lnTo>
                <a:lnTo>
                  <a:pt x="1111295" y="650929"/>
                </a:lnTo>
                <a:lnTo>
                  <a:pt x="1116761" y="606011"/>
                </a:lnTo>
                <a:lnTo>
                  <a:pt x="1118616" y="560070"/>
                </a:lnTo>
                <a:lnTo>
                  <a:pt x="1116761" y="514128"/>
                </a:lnTo>
                <a:lnTo>
                  <a:pt x="1111295" y="469210"/>
                </a:lnTo>
                <a:lnTo>
                  <a:pt x="1102361" y="425461"/>
                </a:lnTo>
                <a:lnTo>
                  <a:pt x="1090102" y="383023"/>
                </a:lnTo>
                <a:lnTo>
                  <a:pt x="1074663" y="342042"/>
                </a:lnTo>
                <a:lnTo>
                  <a:pt x="1056187" y="302661"/>
                </a:lnTo>
                <a:lnTo>
                  <a:pt x="1034819" y="265025"/>
                </a:lnTo>
                <a:lnTo>
                  <a:pt x="1010703" y="229276"/>
                </a:lnTo>
                <a:lnTo>
                  <a:pt x="983982" y="195560"/>
                </a:lnTo>
                <a:lnTo>
                  <a:pt x="954800" y="164020"/>
                </a:lnTo>
                <a:lnTo>
                  <a:pt x="923301" y="134800"/>
                </a:lnTo>
                <a:lnTo>
                  <a:pt x="889630" y="108045"/>
                </a:lnTo>
                <a:lnTo>
                  <a:pt x="853929" y="83898"/>
                </a:lnTo>
                <a:lnTo>
                  <a:pt x="816344" y="62503"/>
                </a:lnTo>
                <a:lnTo>
                  <a:pt x="777017" y="44005"/>
                </a:lnTo>
                <a:lnTo>
                  <a:pt x="736094" y="28547"/>
                </a:lnTo>
                <a:lnTo>
                  <a:pt x="693717" y="16274"/>
                </a:lnTo>
                <a:lnTo>
                  <a:pt x="650031" y="7328"/>
                </a:lnTo>
                <a:lnTo>
                  <a:pt x="605180" y="1856"/>
                </a:lnTo>
                <a:lnTo>
                  <a:pt x="559308" y="0"/>
                </a:lnTo>
                <a:lnTo>
                  <a:pt x="513435" y="1856"/>
                </a:lnTo>
                <a:lnTo>
                  <a:pt x="468584" y="7328"/>
                </a:lnTo>
                <a:lnTo>
                  <a:pt x="424898" y="16274"/>
                </a:lnTo>
                <a:lnTo>
                  <a:pt x="382521" y="28547"/>
                </a:lnTo>
                <a:lnTo>
                  <a:pt x="341598" y="44005"/>
                </a:lnTo>
                <a:lnTo>
                  <a:pt x="302271" y="62503"/>
                </a:lnTo>
                <a:lnTo>
                  <a:pt x="264686" y="83898"/>
                </a:lnTo>
                <a:lnTo>
                  <a:pt x="228985" y="108045"/>
                </a:lnTo>
                <a:lnTo>
                  <a:pt x="195314" y="134800"/>
                </a:lnTo>
                <a:lnTo>
                  <a:pt x="163815" y="164020"/>
                </a:lnTo>
                <a:lnTo>
                  <a:pt x="134633" y="195560"/>
                </a:lnTo>
                <a:lnTo>
                  <a:pt x="107912" y="229276"/>
                </a:lnTo>
                <a:lnTo>
                  <a:pt x="83796" y="265025"/>
                </a:lnTo>
                <a:lnTo>
                  <a:pt x="62428" y="302661"/>
                </a:lnTo>
                <a:lnTo>
                  <a:pt x="43952" y="342042"/>
                </a:lnTo>
                <a:lnTo>
                  <a:pt x="28513" y="383023"/>
                </a:lnTo>
                <a:lnTo>
                  <a:pt x="16254" y="425461"/>
                </a:lnTo>
                <a:lnTo>
                  <a:pt x="7320" y="469210"/>
                </a:lnTo>
                <a:lnTo>
                  <a:pt x="1854" y="514128"/>
                </a:lnTo>
                <a:lnTo>
                  <a:pt x="0" y="5600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14884" y="3325367"/>
            <a:ext cx="1118616" cy="1120140"/>
          </a:xfrm>
          <a:custGeom>
            <a:avLst/>
            <a:gdLst/>
            <a:ahLst/>
            <a:cxnLst/>
            <a:rect l="l" t="t" r="r" b="b"/>
            <a:pathLst>
              <a:path w="1118616" h="1120139">
                <a:moveTo>
                  <a:pt x="0" y="560070"/>
                </a:moveTo>
                <a:lnTo>
                  <a:pt x="1854" y="514128"/>
                </a:lnTo>
                <a:lnTo>
                  <a:pt x="7320" y="469210"/>
                </a:lnTo>
                <a:lnTo>
                  <a:pt x="16254" y="425461"/>
                </a:lnTo>
                <a:lnTo>
                  <a:pt x="28513" y="383023"/>
                </a:lnTo>
                <a:lnTo>
                  <a:pt x="43952" y="342042"/>
                </a:lnTo>
                <a:lnTo>
                  <a:pt x="62428" y="302661"/>
                </a:lnTo>
                <a:lnTo>
                  <a:pt x="83796" y="265025"/>
                </a:lnTo>
                <a:lnTo>
                  <a:pt x="107912" y="229276"/>
                </a:lnTo>
                <a:lnTo>
                  <a:pt x="134633" y="195560"/>
                </a:lnTo>
                <a:lnTo>
                  <a:pt x="163815" y="164020"/>
                </a:lnTo>
                <a:lnTo>
                  <a:pt x="195314" y="134800"/>
                </a:lnTo>
                <a:lnTo>
                  <a:pt x="228985" y="108045"/>
                </a:lnTo>
                <a:lnTo>
                  <a:pt x="264686" y="83898"/>
                </a:lnTo>
                <a:lnTo>
                  <a:pt x="302271" y="62503"/>
                </a:lnTo>
                <a:lnTo>
                  <a:pt x="341598" y="44005"/>
                </a:lnTo>
                <a:lnTo>
                  <a:pt x="382521" y="28547"/>
                </a:lnTo>
                <a:lnTo>
                  <a:pt x="424898" y="16274"/>
                </a:lnTo>
                <a:lnTo>
                  <a:pt x="468584" y="7328"/>
                </a:lnTo>
                <a:lnTo>
                  <a:pt x="513435" y="1856"/>
                </a:lnTo>
                <a:lnTo>
                  <a:pt x="559308" y="0"/>
                </a:lnTo>
                <a:lnTo>
                  <a:pt x="605180" y="1856"/>
                </a:lnTo>
                <a:lnTo>
                  <a:pt x="650031" y="7328"/>
                </a:lnTo>
                <a:lnTo>
                  <a:pt x="693717" y="16274"/>
                </a:lnTo>
                <a:lnTo>
                  <a:pt x="736094" y="28547"/>
                </a:lnTo>
                <a:lnTo>
                  <a:pt x="777017" y="44005"/>
                </a:lnTo>
                <a:lnTo>
                  <a:pt x="816344" y="62503"/>
                </a:lnTo>
                <a:lnTo>
                  <a:pt x="853929" y="83898"/>
                </a:lnTo>
                <a:lnTo>
                  <a:pt x="889630" y="108045"/>
                </a:lnTo>
                <a:lnTo>
                  <a:pt x="923301" y="134800"/>
                </a:lnTo>
                <a:lnTo>
                  <a:pt x="954800" y="164020"/>
                </a:lnTo>
                <a:lnTo>
                  <a:pt x="983982" y="195560"/>
                </a:lnTo>
                <a:lnTo>
                  <a:pt x="1010703" y="229276"/>
                </a:lnTo>
                <a:lnTo>
                  <a:pt x="1034819" y="265025"/>
                </a:lnTo>
                <a:lnTo>
                  <a:pt x="1056187" y="302661"/>
                </a:lnTo>
                <a:lnTo>
                  <a:pt x="1074663" y="342042"/>
                </a:lnTo>
                <a:lnTo>
                  <a:pt x="1090102" y="383023"/>
                </a:lnTo>
                <a:lnTo>
                  <a:pt x="1102361" y="425461"/>
                </a:lnTo>
                <a:lnTo>
                  <a:pt x="1111295" y="469210"/>
                </a:lnTo>
                <a:lnTo>
                  <a:pt x="1116761" y="514128"/>
                </a:lnTo>
                <a:lnTo>
                  <a:pt x="1118616" y="560070"/>
                </a:lnTo>
                <a:lnTo>
                  <a:pt x="1116761" y="606011"/>
                </a:lnTo>
                <a:lnTo>
                  <a:pt x="1111295" y="650929"/>
                </a:lnTo>
                <a:lnTo>
                  <a:pt x="1102361" y="694678"/>
                </a:lnTo>
                <a:lnTo>
                  <a:pt x="1090102" y="737116"/>
                </a:lnTo>
                <a:lnTo>
                  <a:pt x="1074663" y="778097"/>
                </a:lnTo>
                <a:lnTo>
                  <a:pt x="1056187" y="817478"/>
                </a:lnTo>
                <a:lnTo>
                  <a:pt x="1034819" y="855114"/>
                </a:lnTo>
                <a:lnTo>
                  <a:pt x="1010703" y="890863"/>
                </a:lnTo>
                <a:lnTo>
                  <a:pt x="983982" y="924579"/>
                </a:lnTo>
                <a:lnTo>
                  <a:pt x="954800" y="956119"/>
                </a:lnTo>
                <a:lnTo>
                  <a:pt x="923301" y="985339"/>
                </a:lnTo>
                <a:lnTo>
                  <a:pt x="889630" y="1012094"/>
                </a:lnTo>
                <a:lnTo>
                  <a:pt x="853929" y="1036241"/>
                </a:lnTo>
                <a:lnTo>
                  <a:pt x="816344" y="1057636"/>
                </a:lnTo>
                <a:lnTo>
                  <a:pt x="777017" y="1076134"/>
                </a:lnTo>
                <a:lnTo>
                  <a:pt x="736094" y="1091592"/>
                </a:lnTo>
                <a:lnTo>
                  <a:pt x="693717" y="1103865"/>
                </a:lnTo>
                <a:lnTo>
                  <a:pt x="650031" y="1112811"/>
                </a:lnTo>
                <a:lnTo>
                  <a:pt x="605180" y="1118283"/>
                </a:lnTo>
                <a:lnTo>
                  <a:pt x="559308" y="1120140"/>
                </a:lnTo>
                <a:lnTo>
                  <a:pt x="513435" y="1118283"/>
                </a:lnTo>
                <a:lnTo>
                  <a:pt x="468584" y="1112811"/>
                </a:lnTo>
                <a:lnTo>
                  <a:pt x="424898" y="1103865"/>
                </a:lnTo>
                <a:lnTo>
                  <a:pt x="382521" y="1091592"/>
                </a:lnTo>
                <a:lnTo>
                  <a:pt x="341598" y="1076134"/>
                </a:lnTo>
                <a:lnTo>
                  <a:pt x="302271" y="1057636"/>
                </a:lnTo>
                <a:lnTo>
                  <a:pt x="264686" y="1036241"/>
                </a:lnTo>
                <a:lnTo>
                  <a:pt x="228985" y="1012094"/>
                </a:lnTo>
                <a:lnTo>
                  <a:pt x="195314" y="985339"/>
                </a:lnTo>
                <a:lnTo>
                  <a:pt x="163815" y="956119"/>
                </a:lnTo>
                <a:lnTo>
                  <a:pt x="134633" y="924579"/>
                </a:lnTo>
                <a:lnTo>
                  <a:pt x="107912" y="890863"/>
                </a:lnTo>
                <a:lnTo>
                  <a:pt x="83796" y="855114"/>
                </a:lnTo>
                <a:lnTo>
                  <a:pt x="62428" y="817478"/>
                </a:lnTo>
                <a:lnTo>
                  <a:pt x="43952" y="778097"/>
                </a:lnTo>
                <a:lnTo>
                  <a:pt x="28513" y="737116"/>
                </a:lnTo>
                <a:lnTo>
                  <a:pt x="16254" y="694678"/>
                </a:lnTo>
                <a:lnTo>
                  <a:pt x="7320" y="650929"/>
                </a:lnTo>
                <a:lnTo>
                  <a:pt x="1854" y="606011"/>
                </a:lnTo>
                <a:lnTo>
                  <a:pt x="0" y="560070"/>
                </a:lnTo>
                <a:close/>
              </a:path>
            </a:pathLst>
          </a:custGeom>
          <a:ln w="9144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471930" y="1031250"/>
            <a:ext cx="678784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7. 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stablis</a:t>
            </a:r>
            <a:r>
              <a:rPr sz="2400" spc="-9" dirty="0" smtClean="0">
                <a:solidFill>
                  <a:srgbClr val="FFFFFF"/>
                </a:solidFill>
                <a:latin typeface="Georgia"/>
                <a:cs typeface="Georgia"/>
              </a:rPr>
              <a:t>h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ment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of university grants commission.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97177" y="2217819"/>
            <a:ext cx="6649994" cy="6417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0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8.</a:t>
            </a:r>
            <a:r>
              <a:rPr sz="2400" spc="-4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Examination</a:t>
            </a:r>
            <a:r>
              <a:rPr sz="2400" spc="-14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s</a:t>
            </a:r>
            <a:r>
              <a:rPr sz="2400" spc="-14" dirty="0" smtClean="0">
                <a:solidFill>
                  <a:srgbClr val="FFFFFF"/>
                </a:solidFill>
                <a:latin typeface="Georgia"/>
                <a:cs typeface="Georgia"/>
              </a:rPr>
              <a:t>y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stem</a:t>
            </a:r>
            <a:r>
              <a:rPr sz="2400" spc="9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s</a:t>
            </a:r>
            <a:r>
              <a:rPr sz="2400" spc="-9" dirty="0" smtClean="0">
                <a:solidFill>
                  <a:srgbClr val="FFFFFF"/>
                </a:solidFill>
                <a:latin typeface="Georgia"/>
                <a:cs typeface="Georgia"/>
              </a:rPr>
              <a:t>h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ould be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combination</a:t>
            </a:r>
            <a:r>
              <a:rPr sz="2400" spc="-19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of</a:t>
            </a:r>
            <a:endParaRPr sz="2400">
              <a:latin typeface="Georgia"/>
              <a:cs typeface="Georgia"/>
            </a:endParaRPr>
          </a:p>
          <a:p>
            <a:pPr marL="12700" marR="51948">
              <a:lnSpc>
                <a:spcPts val="2455"/>
              </a:lnSpc>
            </a:pPr>
            <a:r>
              <a:rPr sz="3600" spc="0" baseline="1222" dirty="0" smtClean="0">
                <a:solidFill>
                  <a:srgbClr val="FFFFFF"/>
                </a:solidFill>
                <a:latin typeface="Georgia"/>
                <a:cs typeface="Georgia"/>
              </a:rPr>
              <a:t>intern</a:t>
            </a:r>
            <a:r>
              <a:rPr sz="3600" spc="4" baseline="1222" dirty="0" smtClean="0">
                <a:solidFill>
                  <a:srgbClr val="FFFFFF"/>
                </a:solidFill>
                <a:latin typeface="Georgia"/>
                <a:cs typeface="Georgia"/>
              </a:rPr>
              <a:t>a</a:t>
            </a:r>
            <a:r>
              <a:rPr sz="3600" spc="0" baseline="1222" dirty="0" smtClean="0">
                <a:solidFill>
                  <a:srgbClr val="FFFFFF"/>
                </a:solidFill>
                <a:latin typeface="Georgia"/>
                <a:cs typeface="Georgia"/>
              </a:rPr>
              <a:t>l (25%) and external (75%)</a:t>
            </a:r>
            <a:r>
              <a:rPr sz="3600" spc="-9" baseline="1222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3600" spc="0" baseline="1222" dirty="0" smtClean="0">
                <a:solidFill>
                  <a:srgbClr val="FFFFFF"/>
                </a:solidFill>
                <a:latin typeface="Georgia"/>
                <a:cs typeface="Georgia"/>
              </a:rPr>
              <a:t>evaluat</a:t>
            </a:r>
            <a:r>
              <a:rPr sz="3600" spc="4" baseline="1222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3600" spc="0" baseline="1222" dirty="0" smtClean="0">
                <a:solidFill>
                  <a:srgbClr val="FFFFFF"/>
                </a:solidFill>
                <a:latin typeface="Georgia"/>
                <a:cs typeface="Georgia"/>
              </a:rPr>
              <a:t>on.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71930" y="3561344"/>
            <a:ext cx="7089590" cy="6410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50"/>
              </a:lnSpc>
              <a:spcBef>
                <a:spcPts val="197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9. </a:t>
            </a:r>
            <a:r>
              <a:rPr sz="2400" spc="-9" dirty="0" smtClean="0">
                <a:solidFill>
                  <a:srgbClr val="FFFFFF"/>
                </a:solidFill>
                <a:latin typeface="Georgia"/>
                <a:cs typeface="Georgia"/>
              </a:rPr>
              <a:t>R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el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gi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o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us educat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on</a:t>
            </a:r>
            <a:r>
              <a:rPr sz="2400" spc="-14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s</a:t>
            </a:r>
            <a:r>
              <a:rPr sz="2400" spc="-9" dirty="0" smtClean="0">
                <a:solidFill>
                  <a:srgbClr val="FFFFFF"/>
                </a:solidFill>
                <a:latin typeface="Georgia"/>
                <a:cs typeface="Georgia"/>
              </a:rPr>
              <a:t>h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ould</a:t>
            </a:r>
            <a:r>
              <a:rPr sz="2400" spc="9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be 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ntroduc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d</a:t>
            </a:r>
            <a:r>
              <a:rPr sz="2400" spc="-14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in three stage 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.e.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27298" y="6127242"/>
            <a:ext cx="5352288" cy="5760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900"/>
              </a:lnSpc>
              <a:spcBef>
                <a:spcPts val="21"/>
              </a:spcBef>
            </a:pPr>
            <a:endParaRPr sz="900"/>
          </a:p>
          <a:p>
            <a:pPr marL="456184">
              <a:lnSpc>
                <a:spcPct val="94685"/>
              </a:lnSpc>
            </a:pP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Stage</a:t>
            </a:r>
            <a:r>
              <a:rPr sz="2200" spc="-42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3:</a:t>
            </a:r>
            <a:r>
              <a:rPr sz="2200" spc="-18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spc="-9" dirty="0" smtClean="0">
                <a:solidFill>
                  <a:srgbClr val="FFFFFF"/>
                </a:solidFill>
                <a:latin typeface="Georgia"/>
                <a:cs typeface="Georgia"/>
              </a:rPr>
              <a:t>R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es</a:t>
            </a:r>
            <a:r>
              <a:rPr sz="2200" spc="-14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arch</a:t>
            </a:r>
            <a:r>
              <a:rPr sz="2200" spc="-54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at</a:t>
            </a:r>
            <a:r>
              <a:rPr sz="2200" spc="-18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University</a:t>
            </a:r>
            <a:r>
              <a:rPr sz="2200" spc="-80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L</a:t>
            </a:r>
            <a:r>
              <a:rPr sz="2200" spc="-9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vel</a:t>
            </a:r>
            <a:endParaRPr sz="22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36086" y="5266182"/>
            <a:ext cx="5143500" cy="5745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900"/>
              </a:lnSpc>
              <a:spcBef>
                <a:spcPts val="9"/>
              </a:spcBef>
            </a:pPr>
            <a:endParaRPr sz="900"/>
          </a:p>
          <a:p>
            <a:pPr marL="456438">
              <a:lnSpc>
                <a:spcPct val="94685"/>
              </a:lnSpc>
            </a:pP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Stage</a:t>
            </a:r>
            <a:r>
              <a:rPr sz="2200" spc="-42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2:</a:t>
            </a:r>
            <a:r>
              <a:rPr sz="2200" spc="-19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Opt</a:t>
            </a:r>
            <a:r>
              <a:rPr sz="2200" spc="4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onal</a:t>
            </a:r>
            <a:r>
              <a:rPr sz="2200" spc="-85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at</a:t>
            </a:r>
            <a:r>
              <a:rPr sz="2200" spc="-8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Secondary</a:t>
            </a:r>
            <a:r>
              <a:rPr sz="2200" spc="-86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L</a:t>
            </a:r>
            <a:r>
              <a:rPr sz="2200" spc="-9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vel</a:t>
            </a:r>
            <a:endParaRPr sz="2200">
              <a:latin typeface="Georgia"/>
              <a:cs typeface="Georgi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527298" y="4403598"/>
            <a:ext cx="5352288" cy="5745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900"/>
              </a:lnSpc>
              <a:spcBef>
                <a:spcPts val="9"/>
              </a:spcBef>
            </a:pPr>
            <a:endParaRPr sz="900"/>
          </a:p>
          <a:p>
            <a:pPr marL="456184">
              <a:lnSpc>
                <a:spcPct val="94685"/>
              </a:lnSpc>
            </a:pP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Stage</a:t>
            </a:r>
            <a:r>
              <a:rPr sz="2200" spc="-42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1:</a:t>
            </a:r>
            <a:r>
              <a:rPr sz="2200" spc="-16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C</a:t>
            </a:r>
            <a:r>
              <a:rPr sz="2200" spc="4" dirty="0" smtClean="0">
                <a:solidFill>
                  <a:srgbClr val="FFFFFF"/>
                </a:solidFill>
                <a:latin typeface="Georgia"/>
                <a:cs typeface="Georgia"/>
              </a:rPr>
              <a:t>o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mpulsory</a:t>
            </a:r>
            <a:r>
              <a:rPr sz="2200" spc="-112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at</a:t>
            </a:r>
            <a:r>
              <a:rPr sz="2200" spc="-18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spc="9" dirty="0" smtClean="0">
                <a:solidFill>
                  <a:srgbClr val="FFFFFF"/>
                </a:solidFill>
                <a:latin typeface="Georgia"/>
                <a:cs typeface="Georgia"/>
              </a:rPr>
              <a:t>M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iddles</a:t>
            </a:r>
            <a:r>
              <a:rPr sz="2200" spc="-68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L</a:t>
            </a:r>
            <a:r>
              <a:rPr sz="2200" spc="-9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200" spc="0" dirty="0" smtClean="0">
                <a:solidFill>
                  <a:srgbClr val="FFFFFF"/>
                </a:solidFill>
                <a:latin typeface="Georgia"/>
                <a:cs typeface="Georgia"/>
              </a:rPr>
              <a:t>vel</a:t>
            </a:r>
            <a:endParaRPr sz="22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24762" y="1398270"/>
            <a:ext cx="1522476" cy="2174747"/>
          </a:xfrm>
          <a:custGeom>
            <a:avLst/>
            <a:gdLst/>
            <a:ahLst/>
            <a:cxnLst/>
            <a:rect l="l" t="t" r="r" b="b"/>
            <a:pathLst>
              <a:path w="1522476" h="2174747">
                <a:moveTo>
                  <a:pt x="761238" y="761238"/>
                </a:moveTo>
                <a:lnTo>
                  <a:pt x="0" y="0"/>
                </a:lnTo>
                <a:lnTo>
                  <a:pt x="0" y="1413509"/>
                </a:lnTo>
                <a:lnTo>
                  <a:pt x="761238" y="2174747"/>
                </a:lnTo>
                <a:lnTo>
                  <a:pt x="1522476" y="1413509"/>
                </a:lnTo>
                <a:lnTo>
                  <a:pt x="1522476" y="0"/>
                </a:lnTo>
                <a:lnTo>
                  <a:pt x="761238" y="761238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524762" y="1398270"/>
            <a:ext cx="1522476" cy="2174747"/>
          </a:xfrm>
          <a:custGeom>
            <a:avLst/>
            <a:gdLst/>
            <a:ahLst/>
            <a:cxnLst/>
            <a:rect l="l" t="t" r="r" b="b"/>
            <a:pathLst>
              <a:path w="1522476" h="2174747">
                <a:moveTo>
                  <a:pt x="1522476" y="0"/>
                </a:moveTo>
                <a:lnTo>
                  <a:pt x="1522476" y="1413509"/>
                </a:lnTo>
                <a:lnTo>
                  <a:pt x="761238" y="2174747"/>
                </a:lnTo>
                <a:lnTo>
                  <a:pt x="0" y="1413509"/>
                </a:lnTo>
                <a:lnTo>
                  <a:pt x="0" y="0"/>
                </a:lnTo>
                <a:lnTo>
                  <a:pt x="761238" y="761238"/>
                </a:lnTo>
                <a:lnTo>
                  <a:pt x="1522476" y="0"/>
                </a:lnTo>
                <a:close/>
              </a:path>
            </a:pathLst>
          </a:custGeom>
          <a:ln w="25908">
            <a:solidFill>
              <a:srgbClr val="7ED13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7238" y="1398270"/>
            <a:ext cx="4573523" cy="1414271"/>
          </a:xfrm>
          <a:custGeom>
            <a:avLst/>
            <a:gdLst/>
            <a:ahLst/>
            <a:cxnLst/>
            <a:rect l="l" t="t" r="r" b="b"/>
            <a:pathLst>
              <a:path w="4573523" h="1414271">
                <a:moveTo>
                  <a:pt x="4573523" y="235712"/>
                </a:moveTo>
                <a:lnTo>
                  <a:pt x="4572742" y="216380"/>
                </a:lnTo>
                <a:lnTo>
                  <a:pt x="4570438" y="197479"/>
                </a:lnTo>
                <a:lnTo>
                  <a:pt x="4554999" y="143964"/>
                </a:lnTo>
                <a:lnTo>
                  <a:pt x="4528043" y="96505"/>
                </a:lnTo>
                <a:lnTo>
                  <a:pt x="4491208" y="56741"/>
                </a:lnTo>
                <a:lnTo>
                  <a:pt x="4446132" y="26310"/>
                </a:lnTo>
                <a:lnTo>
                  <a:pt x="4394454" y="6850"/>
                </a:lnTo>
                <a:lnTo>
                  <a:pt x="4337812" y="0"/>
                </a:lnTo>
                <a:lnTo>
                  <a:pt x="0" y="0"/>
                </a:lnTo>
                <a:lnTo>
                  <a:pt x="0" y="1414271"/>
                </a:lnTo>
                <a:lnTo>
                  <a:pt x="4337812" y="1414271"/>
                </a:lnTo>
                <a:lnTo>
                  <a:pt x="4376044" y="1411186"/>
                </a:lnTo>
                <a:lnTo>
                  <a:pt x="4429559" y="1395747"/>
                </a:lnTo>
                <a:lnTo>
                  <a:pt x="4477018" y="1368791"/>
                </a:lnTo>
                <a:lnTo>
                  <a:pt x="4516782" y="1331956"/>
                </a:lnTo>
                <a:lnTo>
                  <a:pt x="4547213" y="1286880"/>
                </a:lnTo>
                <a:lnTo>
                  <a:pt x="4566673" y="1235202"/>
                </a:lnTo>
                <a:lnTo>
                  <a:pt x="4573523" y="1178559"/>
                </a:lnTo>
                <a:lnTo>
                  <a:pt x="4573523" y="2357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7238" y="1398270"/>
            <a:ext cx="4573523" cy="1414271"/>
          </a:xfrm>
          <a:custGeom>
            <a:avLst/>
            <a:gdLst/>
            <a:ahLst/>
            <a:cxnLst/>
            <a:rect l="l" t="t" r="r" b="b"/>
            <a:pathLst>
              <a:path w="4573523" h="1414271">
                <a:moveTo>
                  <a:pt x="4573523" y="235712"/>
                </a:moveTo>
                <a:lnTo>
                  <a:pt x="4573523" y="1178559"/>
                </a:lnTo>
                <a:lnTo>
                  <a:pt x="4572742" y="1197891"/>
                </a:lnTo>
                <a:lnTo>
                  <a:pt x="4561506" y="1253061"/>
                </a:lnTo>
                <a:lnTo>
                  <a:pt x="4538207" y="1302720"/>
                </a:lnTo>
                <a:lnTo>
                  <a:pt x="4504483" y="1345231"/>
                </a:lnTo>
                <a:lnTo>
                  <a:pt x="4461972" y="1378955"/>
                </a:lnTo>
                <a:lnTo>
                  <a:pt x="4412313" y="1402254"/>
                </a:lnTo>
                <a:lnTo>
                  <a:pt x="4357143" y="1413490"/>
                </a:lnTo>
                <a:lnTo>
                  <a:pt x="4337812" y="1414271"/>
                </a:lnTo>
                <a:lnTo>
                  <a:pt x="0" y="1414271"/>
                </a:lnTo>
                <a:lnTo>
                  <a:pt x="0" y="0"/>
                </a:lnTo>
                <a:lnTo>
                  <a:pt x="4337812" y="0"/>
                </a:lnTo>
                <a:lnTo>
                  <a:pt x="4376044" y="3085"/>
                </a:lnTo>
                <a:lnTo>
                  <a:pt x="4429559" y="18524"/>
                </a:lnTo>
                <a:lnTo>
                  <a:pt x="4477018" y="45480"/>
                </a:lnTo>
                <a:lnTo>
                  <a:pt x="4516782" y="82315"/>
                </a:lnTo>
                <a:lnTo>
                  <a:pt x="4547213" y="127391"/>
                </a:lnTo>
                <a:lnTo>
                  <a:pt x="4566673" y="179069"/>
                </a:lnTo>
                <a:lnTo>
                  <a:pt x="4573523" y="235712"/>
                </a:lnTo>
                <a:close/>
              </a:path>
            </a:pathLst>
          </a:custGeom>
          <a:ln w="25908">
            <a:solidFill>
              <a:srgbClr val="7ED13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524762" y="3286505"/>
            <a:ext cx="1522476" cy="2174748"/>
          </a:xfrm>
          <a:custGeom>
            <a:avLst/>
            <a:gdLst/>
            <a:ahLst/>
            <a:cxnLst/>
            <a:rect l="l" t="t" r="r" b="b"/>
            <a:pathLst>
              <a:path w="1522476" h="2174748">
                <a:moveTo>
                  <a:pt x="761238" y="761238"/>
                </a:moveTo>
                <a:lnTo>
                  <a:pt x="0" y="0"/>
                </a:lnTo>
                <a:lnTo>
                  <a:pt x="0" y="1413510"/>
                </a:lnTo>
                <a:lnTo>
                  <a:pt x="761238" y="2174748"/>
                </a:lnTo>
                <a:lnTo>
                  <a:pt x="1522476" y="1413510"/>
                </a:lnTo>
                <a:lnTo>
                  <a:pt x="1522476" y="0"/>
                </a:lnTo>
                <a:lnTo>
                  <a:pt x="761238" y="761238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24762" y="3286505"/>
            <a:ext cx="1522476" cy="2174748"/>
          </a:xfrm>
          <a:custGeom>
            <a:avLst/>
            <a:gdLst/>
            <a:ahLst/>
            <a:cxnLst/>
            <a:rect l="l" t="t" r="r" b="b"/>
            <a:pathLst>
              <a:path w="1522476" h="2174748">
                <a:moveTo>
                  <a:pt x="1522476" y="0"/>
                </a:moveTo>
                <a:lnTo>
                  <a:pt x="1522476" y="1413510"/>
                </a:lnTo>
                <a:lnTo>
                  <a:pt x="761238" y="2174748"/>
                </a:lnTo>
                <a:lnTo>
                  <a:pt x="0" y="1413510"/>
                </a:lnTo>
                <a:lnTo>
                  <a:pt x="0" y="0"/>
                </a:lnTo>
                <a:lnTo>
                  <a:pt x="761238" y="761238"/>
                </a:lnTo>
                <a:lnTo>
                  <a:pt x="1522476" y="0"/>
                </a:lnTo>
                <a:close/>
              </a:path>
            </a:pathLst>
          </a:custGeom>
          <a:ln w="25908">
            <a:solidFill>
              <a:srgbClr val="7ED13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7238" y="3286505"/>
            <a:ext cx="4573523" cy="1414272"/>
          </a:xfrm>
          <a:custGeom>
            <a:avLst/>
            <a:gdLst/>
            <a:ahLst/>
            <a:cxnLst/>
            <a:rect l="l" t="t" r="r" b="b"/>
            <a:pathLst>
              <a:path w="4573523" h="1414272">
                <a:moveTo>
                  <a:pt x="4573523" y="235712"/>
                </a:moveTo>
                <a:lnTo>
                  <a:pt x="4572742" y="216380"/>
                </a:lnTo>
                <a:lnTo>
                  <a:pt x="4570438" y="197479"/>
                </a:lnTo>
                <a:lnTo>
                  <a:pt x="4554999" y="143964"/>
                </a:lnTo>
                <a:lnTo>
                  <a:pt x="4528043" y="96505"/>
                </a:lnTo>
                <a:lnTo>
                  <a:pt x="4491208" y="56741"/>
                </a:lnTo>
                <a:lnTo>
                  <a:pt x="4446132" y="26310"/>
                </a:lnTo>
                <a:lnTo>
                  <a:pt x="4394454" y="6850"/>
                </a:lnTo>
                <a:lnTo>
                  <a:pt x="4337812" y="0"/>
                </a:lnTo>
                <a:lnTo>
                  <a:pt x="0" y="0"/>
                </a:lnTo>
                <a:lnTo>
                  <a:pt x="0" y="1414272"/>
                </a:lnTo>
                <a:lnTo>
                  <a:pt x="4337812" y="1414272"/>
                </a:lnTo>
                <a:lnTo>
                  <a:pt x="4376044" y="1411186"/>
                </a:lnTo>
                <a:lnTo>
                  <a:pt x="4429559" y="1395747"/>
                </a:lnTo>
                <a:lnTo>
                  <a:pt x="4477018" y="1368791"/>
                </a:lnTo>
                <a:lnTo>
                  <a:pt x="4516782" y="1331956"/>
                </a:lnTo>
                <a:lnTo>
                  <a:pt x="4547213" y="1286880"/>
                </a:lnTo>
                <a:lnTo>
                  <a:pt x="4566673" y="1235202"/>
                </a:lnTo>
                <a:lnTo>
                  <a:pt x="4573523" y="1178560"/>
                </a:lnTo>
                <a:lnTo>
                  <a:pt x="4573523" y="2357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7238" y="3286505"/>
            <a:ext cx="4573523" cy="1414272"/>
          </a:xfrm>
          <a:custGeom>
            <a:avLst/>
            <a:gdLst/>
            <a:ahLst/>
            <a:cxnLst/>
            <a:rect l="l" t="t" r="r" b="b"/>
            <a:pathLst>
              <a:path w="4573523" h="1414272">
                <a:moveTo>
                  <a:pt x="4573523" y="235712"/>
                </a:moveTo>
                <a:lnTo>
                  <a:pt x="4573523" y="1178560"/>
                </a:lnTo>
                <a:lnTo>
                  <a:pt x="4572742" y="1197891"/>
                </a:lnTo>
                <a:lnTo>
                  <a:pt x="4561506" y="1253061"/>
                </a:lnTo>
                <a:lnTo>
                  <a:pt x="4538207" y="1302720"/>
                </a:lnTo>
                <a:lnTo>
                  <a:pt x="4504483" y="1345231"/>
                </a:lnTo>
                <a:lnTo>
                  <a:pt x="4461972" y="1378955"/>
                </a:lnTo>
                <a:lnTo>
                  <a:pt x="4412313" y="1402254"/>
                </a:lnTo>
                <a:lnTo>
                  <a:pt x="4357143" y="1413490"/>
                </a:lnTo>
                <a:lnTo>
                  <a:pt x="4337812" y="1414272"/>
                </a:lnTo>
                <a:lnTo>
                  <a:pt x="0" y="1414272"/>
                </a:lnTo>
                <a:lnTo>
                  <a:pt x="0" y="0"/>
                </a:lnTo>
                <a:lnTo>
                  <a:pt x="4337812" y="0"/>
                </a:lnTo>
                <a:lnTo>
                  <a:pt x="4376044" y="3085"/>
                </a:lnTo>
                <a:lnTo>
                  <a:pt x="4429559" y="18524"/>
                </a:lnTo>
                <a:lnTo>
                  <a:pt x="4477018" y="45480"/>
                </a:lnTo>
                <a:lnTo>
                  <a:pt x="4516782" y="82315"/>
                </a:lnTo>
                <a:lnTo>
                  <a:pt x="4547213" y="127391"/>
                </a:lnTo>
                <a:lnTo>
                  <a:pt x="4566673" y="179069"/>
                </a:lnTo>
                <a:lnTo>
                  <a:pt x="4573523" y="235712"/>
                </a:lnTo>
                <a:close/>
              </a:path>
            </a:pathLst>
          </a:custGeom>
          <a:ln w="25908">
            <a:solidFill>
              <a:srgbClr val="7ED13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254755" y="1486822"/>
            <a:ext cx="221996" cy="4185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265"/>
              </a:lnSpc>
              <a:spcBef>
                <a:spcPts val="163"/>
              </a:spcBef>
            </a:pPr>
            <a:r>
              <a:rPr sz="3100" spc="0" dirty="0" smtClean="0">
                <a:latin typeface="Arial"/>
                <a:cs typeface="Arial"/>
              </a:rPr>
              <a:t>•</a:t>
            </a:r>
            <a:endParaRPr sz="3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41267" y="1486822"/>
            <a:ext cx="2660108" cy="12324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200"/>
              </a:lnSpc>
              <a:spcBef>
                <a:spcPts val="205"/>
              </a:spcBef>
            </a:pPr>
            <a:r>
              <a:rPr sz="3100" spc="0" dirty="0" smtClean="0">
                <a:latin typeface="Arial"/>
                <a:cs typeface="Arial"/>
              </a:rPr>
              <a:t>Gui</a:t>
            </a:r>
            <a:r>
              <a:rPr sz="3100" spc="-9" dirty="0" smtClean="0">
                <a:latin typeface="Arial"/>
                <a:cs typeface="Arial"/>
              </a:rPr>
              <a:t>d</a:t>
            </a:r>
            <a:r>
              <a:rPr sz="3100" spc="0" dirty="0" smtClean="0">
                <a:latin typeface="Arial"/>
                <a:cs typeface="Arial"/>
              </a:rPr>
              <a:t>es</a:t>
            </a:r>
            <a:r>
              <a:rPr sz="3100" spc="-78" dirty="0" smtClean="0">
                <a:latin typeface="Arial"/>
                <a:cs typeface="Arial"/>
              </a:rPr>
              <a:t> </a:t>
            </a:r>
            <a:r>
              <a:rPr sz="3100" spc="0" dirty="0" smtClean="0">
                <a:latin typeface="Arial"/>
                <a:cs typeface="Arial"/>
              </a:rPr>
              <a:t>a</a:t>
            </a:r>
            <a:r>
              <a:rPr sz="3100" spc="-9" dirty="0" smtClean="0">
                <a:latin typeface="Arial"/>
                <a:cs typeface="Arial"/>
              </a:rPr>
              <a:t>n</a:t>
            </a:r>
            <a:r>
              <a:rPr sz="3100" spc="0" dirty="0" smtClean="0">
                <a:latin typeface="Arial"/>
                <a:cs typeface="Arial"/>
              </a:rPr>
              <a:t>d </a:t>
            </a:r>
            <a:r>
              <a:rPr sz="3100" spc="-4" dirty="0" smtClean="0">
                <a:latin typeface="Arial"/>
                <a:cs typeface="Arial"/>
              </a:rPr>
              <a:t>handbook</a:t>
            </a:r>
            <a:r>
              <a:rPr sz="3100" spc="0" dirty="0" smtClean="0">
                <a:latin typeface="Arial"/>
                <a:cs typeface="Arial"/>
              </a:rPr>
              <a:t>s</a:t>
            </a:r>
            <a:r>
              <a:rPr sz="3100" spc="-91" dirty="0" smtClean="0">
                <a:latin typeface="Arial"/>
                <a:cs typeface="Arial"/>
              </a:rPr>
              <a:t> </a:t>
            </a:r>
            <a:r>
              <a:rPr sz="3100" spc="-4" dirty="0" smtClean="0">
                <a:latin typeface="Arial"/>
                <a:cs typeface="Arial"/>
              </a:rPr>
              <a:t>not </a:t>
            </a:r>
            <a:r>
              <a:rPr sz="3100" spc="0" dirty="0" smtClean="0">
                <a:latin typeface="Arial"/>
                <a:cs typeface="Arial"/>
              </a:rPr>
              <a:t>a</a:t>
            </a:r>
            <a:r>
              <a:rPr sz="3100" spc="-9" dirty="0" smtClean="0">
                <a:latin typeface="Arial"/>
                <a:cs typeface="Arial"/>
              </a:rPr>
              <a:t>l</a:t>
            </a:r>
            <a:r>
              <a:rPr sz="3100" spc="0" dirty="0" smtClean="0">
                <a:latin typeface="Arial"/>
                <a:cs typeface="Arial"/>
              </a:rPr>
              <a:t>l</a:t>
            </a:r>
            <a:r>
              <a:rPr sz="3100" spc="-9" dirty="0" smtClean="0">
                <a:latin typeface="Arial"/>
                <a:cs typeface="Arial"/>
              </a:rPr>
              <a:t>o</a:t>
            </a:r>
            <a:r>
              <a:rPr sz="3100" spc="0" dirty="0" smtClean="0">
                <a:latin typeface="Arial"/>
                <a:cs typeface="Arial"/>
              </a:rPr>
              <a:t>w</a:t>
            </a:r>
            <a:r>
              <a:rPr sz="3100" spc="-9" dirty="0" smtClean="0">
                <a:latin typeface="Arial"/>
                <a:cs typeface="Arial"/>
              </a:rPr>
              <a:t>e</a:t>
            </a:r>
            <a:r>
              <a:rPr sz="3100" spc="0" dirty="0" smtClean="0">
                <a:latin typeface="Arial"/>
                <a:cs typeface="Arial"/>
              </a:rPr>
              <a:t>d</a:t>
            </a:r>
            <a:endParaRPr sz="31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54755" y="3782855"/>
            <a:ext cx="221996" cy="4185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265"/>
              </a:lnSpc>
              <a:spcBef>
                <a:spcPts val="163"/>
              </a:spcBef>
            </a:pPr>
            <a:r>
              <a:rPr sz="3100" spc="0" dirty="0" smtClean="0">
                <a:latin typeface="Arial"/>
                <a:cs typeface="Arial"/>
              </a:rPr>
              <a:t>•</a:t>
            </a:r>
            <a:endParaRPr sz="31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541267" y="3782855"/>
            <a:ext cx="2883119" cy="4185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265"/>
              </a:lnSpc>
              <a:spcBef>
                <a:spcPts val="163"/>
              </a:spcBef>
            </a:pPr>
            <a:r>
              <a:rPr sz="3100" spc="-344" dirty="0" smtClean="0">
                <a:latin typeface="Arial"/>
                <a:cs typeface="Arial"/>
              </a:rPr>
              <a:t>T</a:t>
            </a:r>
            <a:r>
              <a:rPr sz="3100" spc="0" dirty="0" smtClean="0">
                <a:latin typeface="Arial"/>
                <a:cs typeface="Arial"/>
              </a:rPr>
              <a:t>ext</a:t>
            </a:r>
            <a:r>
              <a:rPr sz="3100" spc="-31" dirty="0" smtClean="0">
                <a:latin typeface="Arial"/>
                <a:cs typeface="Arial"/>
              </a:rPr>
              <a:t> </a:t>
            </a:r>
            <a:r>
              <a:rPr sz="3100" spc="0" dirty="0" smtClean="0">
                <a:latin typeface="Arial"/>
                <a:cs typeface="Arial"/>
              </a:rPr>
              <a:t>b</a:t>
            </a:r>
            <a:r>
              <a:rPr sz="3100" spc="-9" dirty="0" smtClean="0">
                <a:latin typeface="Arial"/>
                <a:cs typeface="Arial"/>
              </a:rPr>
              <a:t>o</a:t>
            </a:r>
            <a:r>
              <a:rPr sz="3100" spc="0" dirty="0" smtClean="0">
                <a:latin typeface="Arial"/>
                <a:cs typeface="Arial"/>
              </a:rPr>
              <a:t>ok</a:t>
            </a:r>
            <a:r>
              <a:rPr sz="3100" spc="-47" dirty="0" smtClean="0">
                <a:latin typeface="Arial"/>
                <a:cs typeface="Arial"/>
              </a:rPr>
              <a:t> </a:t>
            </a:r>
            <a:r>
              <a:rPr sz="3100" spc="0" dirty="0" smtClean="0">
                <a:latin typeface="Arial"/>
                <a:cs typeface="Arial"/>
              </a:rPr>
              <a:t>b</a:t>
            </a:r>
            <a:r>
              <a:rPr sz="3100" spc="-9" dirty="0" smtClean="0">
                <a:latin typeface="Arial"/>
                <a:cs typeface="Arial"/>
              </a:rPr>
              <a:t>o</a:t>
            </a:r>
            <a:r>
              <a:rPr sz="3100" spc="0" dirty="0" smtClean="0">
                <a:latin typeface="Arial"/>
                <a:cs typeface="Arial"/>
              </a:rPr>
              <a:t>ard</a:t>
            </a:r>
            <a:endParaRPr sz="3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864352" y="4226051"/>
            <a:ext cx="2641092" cy="26319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40308" y="3649979"/>
            <a:ext cx="4288536" cy="17830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517394" y="950574"/>
            <a:ext cx="236172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0"/>
              </a:lnSpc>
              <a:spcBef>
                <a:spcPts val="148"/>
              </a:spcBef>
            </a:pPr>
            <a:r>
              <a:rPr sz="28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Im</a:t>
            </a:r>
            <a:r>
              <a:rPr sz="2800" spc="-10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p</a:t>
            </a:r>
            <a:r>
              <a:rPr sz="28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l</a:t>
            </a:r>
            <a:r>
              <a:rPr sz="28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e</a:t>
            </a:r>
            <a:r>
              <a:rPr sz="28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m</a:t>
            </a:r>
            <a:r>
              <a:rPr sz="28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en</a:t>
            </a:r>
            <a:r>
              <a:rPr sz="28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tatio</a:t>
            </a:r>
            <a:r>
              <a:rPr sz="2800" spc="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n</a:t>
            </a:r>
            <a:endParaRPr sz="2800">
              <a:latin typeface="Franklin Gothic Medium"/>
              <a:cs typeface="Franklin Gothic Medium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39851" y="2193458"/>
            <a:ext cx="7691244" cy="1061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3938">
              <a:lnSpc>
                <a:spcPts val="2385"/>
              </a:lnSpc>
              <a:spcBef>
                <a:spcPts val="119"/>
              </a:spcBef>
            </a:pPr>
            <a:r>
              <a:rPr sz="3000" spc="-4" baseline="1501" dirty="0" smtClean="0">
                <a:solidFill>
                  <a:srgbClr val="7ED13A"/>
                </a:solidFill>
                <a:latin typeface="Wingdings"/>
                <a:cs typeface="Wingdings"/>
              </a:rPr>
              <a:t>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The</a:t>
            </a:r>
            <a:r>
              <a:rPr sz="3600" spc="-82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-9" baseline="1224" dirty="0" smtClean="0">
                <a:latin typeface="Franklin Gothic Book"/>
                <a:cs typeface="Franklin Gothic Book"/>
              </a:rPr>
              <a:t>N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at</a:t>
            </a:r>
            <a:r>
              <a:rPr sz="3600" spc="9" baseline="1224" dirty="0" smtClean="0">
                <a:latin typeface="Franklin Gothic Book"/>
                <a:cs typeface="Franklin Gothic Book"/>
              </a:rPr>
              <a:t>i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onal</a:t>
            </a:r>
            <a:r>
              <a:rPr sz="3600" spc="303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Educa</a:t>
            </a:r>
            <a:r>
              <a:rPr sz="3600" spc="4" baseline="1224" dirty="0" smtClean="0">
                <a:latin typeface="Franklin Gothic Book"/>
                <a:cs typeface="Franklin Gothic Book"/>
              </a:rPr>
              <a:t>t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ion</a:t>
            </a:r>
            <a:r>
              <a:rPr sz="3600" spc="280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Comm</a:t>
            </a:r>
            <a:r>
              <a:rPr sz="3600" spc="9" baseline="1224" dirty="0" smtClean="0">
                <a:latin typeface="Franklin Gothic Book"/>
                <a:cs typeface="Franklin Gothic Book"/>
              </a:rPr>
              <a:t>i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ss</a:t>
            </a:r>
            <a:r>
              <a:rPr sz="3600" spc="4" baseline="1224" dirty="0" smtClean="0">
                <a:latin typeface="Franklin Gothic Book"/>
                <a:cs typeface="Franklin Gothic Book"/>
              </a:rPr>
              <a:t>i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on </a:t>
            </a:r>
            <a:r>
              <a:rPr sz="3600" spc="28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re</a:t>
            </a:r>
            <a:r>
              <a:rPr sz="3600" spc="9" baseline="1224" dirty="0" smtClean="0">
                <a:latin typeface="Franklin Gothic Book"/>
                <a:cs typeface="Franklin Gothic Book"/>
              </a:rPr>
              <a:t>c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om</a:t>
            </a:r>
            <a:r>
              <a:rPr sz="3600" spc="9" baseline="1224" dirty="0" smtClean="0">
                <a:latin typeface="Franklin Gothic Book"/>
                <a:cs typeface="Franklin Gothic Book"/>
              </a:rPr>
              <a:t>m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endat</a:t>
            </a:r>
            <a:r>
              <a:rPr sz="3600" spc="-9" baseline="1224" dirty="0" smtClean="0">
                <a:latin typeface="Franklin Gothic Book"/>
                <a:cs typeface="Franklin Gothic Book"/>
              </a:rPr>
              <a:t>i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ons</a:t>
            </a:r>
            <a:r>
              <a:rPr sz="3600" spc="-27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were</a:t>
            </a:r>
            <a:endParaRPr sz="2400">
              <a:latin typeface="Franklin Gothic Book"/>
              <a:cs typeface="Franklin Gothic Book"/>
            </a:endParaRPr>
          </a:p>
          <a:p>
            <a:pPr marL="195580">
              <a:lnSpc>
                <a:spcPts val="2721"/>
              </a:lnSpc>
              <a:spcBef>
                <a:spcPts val="35"/>
              </a:spcBef>
            </a:pPr>
            <a:r>
              <a:rPr sz="2400" spc="0" dirty="0" smtClean="0">
                <a:latin typeface="Franklin Gothic Book"/>
                <a:cs typeface="Franklin Gothic Book"/>
              </a:rPr>
              <a:t>use</a:t>
            </a:r>
            <a:r>
              <a:rPr sz="2400" spc="4" dirty="0" smtClean="0">
                <a:latin typeface="Franklin Gothic Book"/>
                <a:cs typeface="Franklin Gothic Book"/>
              </a:rPr>
              <a:t>f</a:t>
            </a:r>
            <a:r>
              <a:rPr sz="2400" spc="0" dirty="0" smtClean="0">
                <a:latin typeface="Franklin Gothic Book"/>
                <a:cs typeface="Franklin Gothic Book"/>
              </a:rPr>
              <a:t>ul</a:t>
            </a:r>
            <a:r>
              <a:rPr sz="2400" spc="124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but</a:t>
            </a:r>
            <a:r>
              <a:rPr sz="2400" spc="-17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due</a:t>
            </a:r>
            <a:r>
              <a:rPr sz="2400" spc="-89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to</a:t>
            </a:r>
            <a:r>
              <a:rPr sz="2400" spc="-223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the</a:t>
            </a:r>
            <a:r>
              <a:rPr sz="2400" spc="-150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cond</a:t>
            </a:r>
            <a:r>
              <a:rPr sz="2400" spc="4" dirty="0" smtClean="0"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latin typeface="Franklin Gothic Book"/>
                <a:cs typeface="Franklin Gothic Book"/>
              </a:rPr>
              <a:t>t</a:t>
            </a:r>
            <a:r>
              <a:rPr sz="2400" spc="9" dirty="0" smtClean="0"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latin typeface="Franklin Gothic Book"/>
                <a:cs typeface="Franklin Gothic Book"/>
              </a:rPr>
              <a:t>ons</a:t>
            </a:r>
            <a:r>
              <a:rPr sz="2400" spc="244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of</a:t>
            </a:r>
            <a:r>
              <a:rPr sz="2400" spc="-85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coun</a:t>
            </a:r>
            <a:r>
              <a:rPr sz="2400" spc="4" dirty="0" smtClean="0">
                <a:latin typeface="Franklin Gothic Book"/>
                <a:cs typeface="Franklin Gothic Book"/>
              </a:rPr>
              <a:t>t</a:t>
            </a:r>
            <a:r>
              <a:rPr sz="2400" spc="0" dirty="0" smtClean="0">
                <a:latin typeface="Franklin Gothic Book"/>
                <a:cs typeface="Franklin Gothic Book"/>
              </a:rPr>
              <a:t>ry</a:t>
            </a:r>
            <a:r>
              <a:rPr sz="2400" spc="329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and</a:t>
            </a:r>
            <a:r>
              <a:rPr sz="2400" spc="-172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the</a:t>
            </a:r>
            <a:r>
              <a:rPr sz="2400" spc="-150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s</a:t>
            </a:r>
            <a:r>
              <a:rPr sz="2400" spc="4" dirty="0" smtClean="0"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latin typeface="Franklin Gothic Book"/>
                <a:cs typeface="Franklin Gothic Book"/>
              </a:rPr>
              <a:t>tua</a:t>
            </a:r>
            <a:r>
              <a:rPr sz="2400" spc="9" dirty="0" smtClean="0">
                <a:latin typeface="Franklin Gothic Book"/>
                <a:cs typeface="Franklin Gothic Book"/>
              </a:rPr>
              <a:t>t</a:t>
            </a:r>
            <a:r>
              <a:rPr sz="2400" spc="0" dirty="0" smtClean="0">
                <a:latin typeface="Franklin Gothic Book"/>
                <a:cs typeface="Franklin Gothic Book"/>
              </a:rPr>
              <a:t>i</a:t>
            </a:r>
            <a:r>
              <a:rPr sz="2400" spc="-4" dirty="0" smtClean="0">
                <a:latin typeface="Franklin Gothic Book"/>
                <a:cs typeface="Franklin Gothic Book"/>
              </a:rPr>
              <a:t>o</a:t>
            </a:r>
            <a:r>
              <a:rPr sz="2400" spc="0" dirty="0" smtClean="0">
                <a:latin typeface="Franklin Gothic Book"/>
                <a:cs typeface="Franklin Gothic Book"/>
              </a:rPr>
              <a:t>n</a:t>
            </a:r>
            <a:r>
              <a:rPr sz="2400" spc="61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of </a:t>
            </a:r>
            <a:endParaRPr sz="2400">
              <a:latin typeface="Franklin Gothic Book"/>
              <a:cs typeface="Franklin Gothic Book"/>
            </a:endParaRPr>
          </a:p>
          <a:p>
            <a:pPr marL="195580">
              <a:lnSpc>
                <a:spcPts val="2721"/>
              </a:lnSpc>
              <a:spcBef>
                <a:spcPts val="157"/>
              </a:spcBef>
            </a:pPr>
            <a:r>
              <a:rPr sz="2400" spc="0" dirty="0" smtClean="0">
                <a:latin typeface="Franklin Gothic Book"/>
                <a:cs typeface="Franklin Gothic Book"/>
              </a:rPr>
              <a:t>re</a:t>
            </a:r>
            <a:r>
              <a:rPr sz="2400" spc="4" dirty="0" smtClean="0">
                <a:latin typeface="Franklin Gothic Book"/>
                <a:cs typeface="Franklin Gothic Book"/>
              </a:rPr>
              <a:t>s</a:t>
            </a:r>
            <a:r>
              <a:rPr sz="2400" spc="0" dirty="0" smtClean="0">
                <a:latin typeface="Franklin Gothic Book"/>
                <a:cs typeface="Franklin Gothic Book"/>
              </a:rPr>
              <a:t>our</a:t>
            </a:r>
            <a:r>
              <a:rPr sz="2400" spc="4" dirty="0" smtClean="0">
                <a:latin typeface="Franklin Gothic Book"/>
                <a:cs typeface="Franklin Gothic Book"/>
              </a:rPr>
              <a:t>c</a:t>
            </a:r>
            <a:r>
              <a:rPr sz="2400" spc="0" dirty="0" smtClean="0">
                <a:latin typeface="Franklin Gothic Book"/>
                <a:cs typeface="Franklin Gothic Book"/>
              </a:rPr>
              <a:t>es</a:t>
            </a:r>
            <a:r>
              <a:rPr sz="2400" spc="-141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they</a:t>
            </a:r>
            <a:r>
              <a:rPr sz="2400" spc="157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were</a:t>
            </a:r>
            <a:r>
              <a:rPr sz="2400" spc="154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not</a:t>
            </a:r>
            <a:r>
              <a:rPr sz="2400" spc="4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appl</a:t>
            </a:r>
            <a:r>
              <a:rPr sz="2400" spc="8" dirty="0" smtClean="0"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latin typeface="Franklin Gothic Book"/>
                <a:cs typeface="Franklin Gothic Book"/>
              </a:rPr>
              <a:t>ed</a:t>
            </a:r>
            <a:r>
              <a:rPr sz="2400" spc="184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well.</a:t>
            </a:r>
            <a:endParaRPr sz="2400">
              <a:latin typeface="Franklin Gothic Book"/>
              <a:cs typeface="Franklin Gothic Boo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0" y="330199"/>
            <a:ext cx="9131300" cy="0"/>
          </a:xfrm>
          <a:custGeom>
            <a:avLst/>
            <a:gdLst/>
            <a:ahLst/>
            <a:cxnLst/>
            <a:rect l="l" t="t" r="r" b="b"/>
            <a:pathLst>
              <a:path w="9131300">
                <a:moveTo>
                  <a:pt x="9131300" y="0"/>
                </a:moveTo>
                <a:lnTo>
                  <a:pt x="0" y="0"/>
                </a:lnTo>
              </a:path>
              <a:path w="9131300">
                <a:moveTo>
                  <a:pt x="0" y="1"/>
                </a:moveTo>
                <a:lnTo>
                  <a:pt x="9131300" y="0"/>
                </a:lnTo>
              </a:path>
            </a:pathLst>
          </a:custGeom>
          <a:ln w="25400">
            <a:solidFill>
              <a:srgbClr val="9AC66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3429000"/>
            <a:ext cx="2286000" cy="29591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527300" y="2197099"/>
            <a:ext cx="0" cy="1257300"/>
          </a:xfrm>
          <a:custGeom>
            <a:avLst/>
            <a:gdLst/>
            <a:ahLst/>
            <a:cxnLst/>
            <a:rect l="l" t="t" r="r" b="b"/>
            <a:pathLst>
              <a:path h="1257300">
                <a:moveTo>
                  <a:pt x="0" y="1257300"/>
                </a:moveTo>
                <a:lnTo>
                  <a:pt x="0" y="0"/>
                </a:lnTo>
              </a:path>
            </a:pathLst>
          </a:custGeom>
          <a:ln w="25400">
            <a:solidFill>
              <a:srgbClr val="A5914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578100" y="6349999"/>
            <a:ext cx="2019300" cy="0"/>
          </a:xfrm>
          <a:custGeom>
            <a:avLst/>
            <a:gdLst/>
            <a:ahLst/>
            <a:cxnLst/>
            <a:rect l="l" t="t" r="r" b="b"/>
            <a:pathLst>
              <a:path w="2019300">
                <a:moveTo>
                  <a:pt x="0" y="0"/>
                </a:moveTo>
                <a:lnTo>
                  <a:pt x="2019300" y="0"/>
                </a:lnTo>
              </a:path>
            </a:pathLst>
          </a:custGeom>
          <a:ln w="12700">
            <a:solidFill>
              <a:srgbClr val="9AC66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552700" y="939799"/>
            <a:ext cx="6578600" cy="0"/>
          </a:xfrm>
          <a:custGeom>
            <a:avLst/>
            <a:gdLst/>
            <a:ahLst/>
            <a:cxnLst/>
            <a:rect l="l" t="t" r="r" b="b"/>
            <a:pathLst>
              <a:path w="6578600">
                <a:moveTo>
                  <a:pt x="0" y="0"/>
                </a:moveTo>
                <a:lnTo>
                  <a:pt x="6578600" y="0"/>
                </a:lnTo>
              </a:path>
            </a:pathLst>
          </a:custGeom>
          <a:ln w="25400">
            <a:solidFill>
              <a:srgbClr val="82C15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552700" y="2082799"/>
            <a:ext cx="6273800" cy="0"/>
          </a:xfrm>
          <a:custGeom>
            <a:avLst/>
            <a:gdLst/>
            <a:ahLst/>
            <a:cxnLst/>
            <a:rect l="l" t="t" r="r" b="b"/>
            <a:pathLst>
              <a:path w="6273800">
                <a:moveTo>
                  <a:pt x="0" y="0"/>
                </a:moveTo>
                <a:lnTo>
                  <a:pt x="6273800" y="0"/>
                </a:lnTo>
              </a:path>
            </a:pathLst>
          </a:custGeom>
          <a:ln w="25400">
            <a:solidFill>
              <a:srgbClr val="9AC66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235700" y="6324599"/>
            <a:ext cx="2590800" cy="0"/>
          </a:xfrm>
          <a:custGeom>
            <a:avLst/>
            <a:gdLst/>
            <a:ahLst/>
            <a:cxnLst/>
            <a:rect l="l" t="t" r="r" b="b"/>
            <a:pathLst>
              <a:path w="2590800">
                <a:moveTo>
                  <a:pt x="0" y="0"/>
                </a:moveTo>
                <a:lnTo>
                  <a:pt x="2590800" y="0"/>
                </a:lnTo>
              </a:path>
            </a:pathLst>
          </a:custGeom>
          <a:ln w="25400">
            <a:solidFill>
              <a:srgbClr val="9AC66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20700" y="938320"/>
            <a:ext cx="2021031" cy="1119079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5900"/>
              </a:lnSpc>
              <a:spcBef>
                <a:spcPts val="295"/>
              </a:spcBef>
            </a:pPr>
            <a:r>
              <a:rPr sz="4000" b="1" spc="0" smtClean="0">
                <a:solidFill>
                  <a:schemeClr val="bg1"/>
                </a:solidFill>
                <a:latin typeface="Times New Roman"/>
                <a:cs typeface="Times New Roman"/>
              </a:rPr>
              <a:t>Contents</a:t>
            </a:r>
            <a:endParaRPr sz="57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67000" y="914400"/>
            <a:ext cx="4996755" cy="10426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490"/>
              </a:lnSpc>
              <a:spcBef>
                <a:spcPts val="224"/>
              </a:spcBef>
            </a:pPr>
            <a:r>
              <a:rPr sz="4300" spc="0" dirty="0" smtClean="0">
                <a:solidFill>
                  <a:srgbClr val="1C1C1A"/>
                </a:solidFill>
                <a:latin typeface="Times New Roman"/>
                <a:cs typeface="Times New Roman"/>
              </a:rPr>
              <a:t>First</a:t>
            </a:r>
            <a:r>
              <a:rPr sz="4300" spc="171" dirty="0" smtClean="0">
                <a:solidFill>
                  <a:srgbClr val="1C1C1A"/>
                </a:solidFill>
                <a:latin typeface="Times New Roman"/>
                <a:cs typeface="Times New Roman"/>
              </a:rPr>
              <a:t> </a:t>
            </a:r>
            <a:r>
              <a:rPr sz="4300" spc="0" dirty="0" smtClean="0">
                <a:solidFill>
                  <a:srgbClr val="1C1C1A"/>
                </a:solidFill>
                <a:latin typeface="Times New Roman"/>
                <a:cs typeface="Times New Roman"/>
              </a:rPr>
              <a:t>Educational</a:t>
            </a:r>
            <a:r>
              <a:rPr sz="4300" spc="610" dirty="0" smtClean="0">
                <a:solidFill>
                  <a:srgbClr val="1C1C1A"/>
                </a:solidFill>
                <a:latin typeface="Times New Roman"/>
                <a:cs typeface="Times New Roman"/>
              </a:rPr>
              <a:t> </a:t>
            </a:r>
            <a:r>
              <a:rPr sz="4300" spc="0" dirty="0" smtClean="0">
                <a:solidFill>
                  <a:srgbClr val="1C1C1A"/>
                </a:solidFill>
                <a:latin typeface="Times New Roman"/>
                <a:cs typeface="Times New Roman"/>
              </a:rPr>
              <a:t>Co</a:t>
            </a:r>
            <a:r>
              <a:rPr sz="4300" spc="-2" dirty="0" smtClean="0">
                <a:solidFill>
                  <a:srgbClr val="1C1C1A"/>
                </a:solidFill>
                <a:latin typeface="Times New Roman"/>
                <a:cs typeface="Times New Roman"/>
              </a:rPr>
              <a:t>n</a:t>
            </a:r>
            <a:r>
              <a:rPr sz="4300" spc="0" dirty="0" smtClean="0">
                <a:solidFill>
                  <a:srgbClr val="2F312D"/>
                </a:solidFill>
                <a:latin typeface="Times New Roman"/>
                <a:cs typeface="Times New Roman"/>
              </a:rPr>
              <a:t>f</a:t>
            </a:r>
            <a:r>
              <a:rPr sz="4300" spc="0" dirty="0" smtClean="0">
                <a:solidFill>
                  <a:srgbClr val="1C1C1A"/>
                </a:solidFill>
                <a:latin typeface="Times New Roman"/>
                <a:cs typeface="Times New Roman"/>
              </a:rPr>
              <a:t>erence</a:t>
            </a:r>
            <a:r>
              <a:rPr sz="4300" spc="591" dirty="0" smtClean="0">
                <a:solidFill>
                  <a:srgbClr val="1C1C1A"/>
                </a:solidFill>
                <a:latin typeface="Times New Roman"/>
                <a:cs typeface="Times New Roman"/>
              </a:rPr>
              <a:t> </a:t>
            </a:r>
            <a:r>
              <a:rPr sz="4200" spc="0" dirty="0" smtClean="0">
                <a:solidFill>
                  <a:srgbClr val="1C1C1A"/>
                </a:solidFill>
                <a:latin typeface="Times New Roman"/>
                <a:cs typeface="Times New Roman"/>
              </a:rPr>
              <a:t>(194</a:t>
            </a:r>
            <a:r>
              <a:rPr sz="4200" spc="0" dirty="0" smtClean="0">
                <a:solidFill>
                  <a:srgbClr val="2F312D"/>
                </a:solidFill>
                <a:latin typeface="Times New Roman"/>
                <a:cs typeface="Times New Roman"/>
              </a:rPr>
              <a:t>7</a:t>
            </a:r>
            <a:r>
              <a:rPr sz="4200" spc="0" dirty="0" smtClean="0">
                <a:solidFill>
                  <a:srgbClr val="1C1C1A"/>
                </a:solidFill>
                <a:latin typeface="Times New Roman"/>
                <a:cs typeface="Times New Roman"/>
              </a:rPr>
              <a:t>)</a:t>
            </a:r>
            <a:endParaRPr sz="4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43200" y="2438400"/>
            <a:ext cx="5943600" cy="1219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490"/>
              </a:lnSpc>
              <a:spcBef>
                <a:spcPts val="224"/>
              </a:spcBef>
            </a:pPr>
            <a:r>
              <a:rPr sz="4300" spc="0" smtClean="0">
                <a:solidFill>
                  <a:srgbClr val="1C1C1A"/>
                </a:solidFill>
                <a:latin typeface="Times New Roman"/>
                <a:cs typeface="Times New Roman"/>
              </a:rPr>
              <a:t>National</a:t>
            </a:r>
            <a:r>
              <a:rPr sz="4300" spc="512" smtClean="0">
                <a:solidFill>
                  <a:srgbClr val="1C1C1A"/>
                </a:solidFill>
                <a:latin typeface="Times New Roman"/>
                <a:cs typeface="Times New Roman"/>
              </a:rPr>
              <a:t> </a:t>
            </a:r>
            <a:r>
              <a:rPr sz="4300" spc="0" smtClean="0">
                <a:solidFill>
                  <a:srgbClr val="1C1C1A"/>
                </a:solidFill>
                <a:latin typeface="Times New Roman"/>
                <a:cs typeface="Times New Roman"/>
              </a:rPr>
              <a:t>Commission</a:t>
            </a:r>
            <a:endParaRPr lang="en-US" sz="4300" spc="0" dirty="0" smtClean="0">
              <a:solidFill>
                <a:srgbClr val="1C1C1A"/>
              </a:solidFill>
              <a:latin typeface="Times New Roman"/>
              <a:cs typeface="Times New Roman"/>
            </a:endParaRPr>
          </a:p>
          <a:p>
            <a:pPr marL="12700">
              <a:lnSpc>
                <a:spcPts val="4490"/>
              </a:lnSpc>
              <a:spcBef>
                <a:spcPts val="224"/>
              </a:spcBef>
            </a:pPr>
            <a:r>
              <a:rPr lang="en-US" sz="4300" dirty="0" smtClean="0">
                <a:solidFill>
                  <a:srgbClr val="1C1C1A"/>
                </a:solidFill>
                <a:latin typeface="Times New Roman"/>
                <a:cs typeface="Times New Roman"/>
              </a:rPr>
              <a:t>On Education (1959)</a:t>
            </a:r>
            <a:endParaRPr sz="43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90800" y="3657600"/>
            <a:ext cx="6261100" cy="5969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95"/>
              </a:lnSpc>
              <a:spcBef>
                <a:spcPts val="234"/>
              </a:spcBef>
            </a:pPr>
            <a:r>
              <a:rPr sz="4500" spc="0" smtClean="0">
                <a:solidFill>
                  <a:srgbClr val="1C1C1A"/>
                </a:solidFill>
                <a:latin typeface="Times New Roman"/>
                <a:cs typeface="Times New Roman"/>
              </a:rPr>
              <a:t>New</a:t>
            </a:r>
            <a:r>
              <a:rPr sz="4500" spc="21" smtClean="0">
                <a:solidFill>
                  <a:srgbClr val="1C1C1A"/>
                </a:solidFill>
                <a:latin typeface="Times New Roman"/>
                <a:cs typeface="Times New Roman"/>
              </a:rPr>
              <a:t> </a:t>
            </a:r>
            <a:r>
              <a:rPr sz="4300" spc="0" smtClean="0">
                <a:solidFill>
                  <a:srgbClr val="1C1C1A"/>
                </a:solidFill>
                <a:latin typeface="Times New Roman"/>
                <a:cs typeface="Times New Roman"/>
              </a:rPr>
              <a:t>Education</a:t>
            </a:r>
            <a:r>
              <a:rPr lang="en-US" sz="4300" spc="0" dirty="0" smtClean="0">
                <a:solidFill>
                  <a:srgbClr val="1C1C1A"/>
                </a:solidFill>
                <a:latin typeface="Times New Roman"/>
                <a:cs typeface="Times New Roman"/>
              </a:rPr>
              <a:t> </a:t>
            </a:r>
          </a:p>
          <a:p>
            <a:pPr marL="12700">
              <a:lnSpc>
                <a:spcPts val="4695"/>
              </a:lnSpc>
              <a:spcBef>
                <a:spcPts val="234"/>
              </a:spcBef>
            </a:pPr>
            <a:r>
              <a:rPr sz="4300" spc="0" smtClean="0">
                <a:solidFill>
                  <a:srgbClr val="1C1C1A"/>
                </a:solidFill>
                <a:latin typeface="Times New Roman"/>
                <a:cs typeface="Times New Roman"/>
              </a:rPr>
              <a:t>Policy</a:t>
            </a:r>
            <a:r>
              <a:rPr lang="en-US" sz="4300" spc="0" dirty="0" smtClean="0">
                <a:solidFill>
                  <a:srgbClr val="1C1C1A"/>
                </a:solidFill>
                <a:latin typeface="Times New Roman"/>
                <a:cs typeface="Times New Roman"/>
              </a:rPr>
              <a:t> (1970)</a:t>
            </a:r>
            <a:endParaRPr sz="4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902450" y="4586592"/>
            <a:ext cx="707438" cy="571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490"/>
              </a:lnSpc>
              <a:spcBef>
                <a:spcPts val="224"/>
              </a:spcBef>
            </a:pPr>
            <a:r>
              <a:rPr sz="4300" spc="0" dirty="0" smtClean="0">
                <a:solidFill>
                  <a:srgbClr val="9AC66B"/>
                </a:solidFill>
                <a:latin typeface="Times New Roman"/>
                <a:cs typeface="Times New Roman"/>
              </a:rPr>
              <a:t>---</a:t>
            </a:r>
            <a:endParaRPr sz="43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667000" y="5181600"/>
            <a:ext cx="6172200" cy="1066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390"/>
              </a:lnSpc>
              <a:spcBef>
                <a:spcPts val="219"/>
              </a:spcBef>
            </a:pPr>
            <a:r>
              <a:rPr sz="4200" spc="0" dirty="0" smtClean="0">
                <a:solidFill>
                  <a:srgbClr val="1C1C1A"/>
                </a:solidFill>
                <a:latin typeface="Times New Roman"/>
                <a:cs typeface="Times New Roman"/>
              </a:rPr>
              <a:t>Education </a:t>
            </a:r>
            <a:r>
              <a:rPr sz="4200" spc="109" dirty="0" smtClean="0">
                <a:solidFill>
                  <a:srgbClr val="1C1C1A"/>
                </a:solidFill>
                <a:latin typeface="Times New Roman"/>
                <a:cs typeface="Times New Roman"/>
              </a:rPr>
              <a:t> </a:t>
            </a:r>
            <a:r>
              <a:rPr sz="4200" spc="0" dirty="0" smtClean="0">
                <a:solidFill>
                  <a:srgbClr val="1C1C1A"/>
                </a:solidFill>
                <a:latin typeface="Times New Roman"/>
                <a:cs typeface="Times New Roman"/>
              </a:rPr>
              <a:t>Policy</a:t>
            </a:r>
            <a:r>
              <a:rPr sz="4200" spc="87" dirty="0" smtClean="0">
                <a:solidFill>
                  <a:srgbClr val="1C1C1A"/>
                </a:solidFill>
                <a:latin typeface="Times New Roman"/>
                <a:cs typeface="Times New Roman"/>
              </a:rPr>
              <a:t> </a:t>
            </a:r>
            <a:r>
              <a:rPr sz="4200" spc="0" dirty="0" smtClean="0">
                <a:solidFill>
                  <a:srgbClr val="1C1C1A"/>
                </a:solidFill>
                <a:latin typeface="Times New Roman"/>
                <a:cs typeface="Times New Roman"/>
              </a:rPr>
              <a:t>(19</a:t>
            </a:r>
            <a:r>
              <a:rPr sz="4200" spc="0" dirty="0" smtClean="0">
                <a:solidFill>
                  <a:srgbClr val="2F312D"/>
                </a:solidFill>
                <a:latin typeface="Times New Roman"/>
                <a:cs typeface="Times New Roman"/>
              </a:rPr>
              <a:t>7</a:t>
            </a:r>
            <a:r>
              <a:rPr sz="4200" spc="0" dirty="0" smtClean="0">
                <a:solidFill>
                  <a:srgbClr val="1C1C1A"/>
                </a:solidFill>
                <a:latin typeface="Times New Roman"/>
                <a:cs typeface="Times New Roman"/>
              </a:rPr>
              <a:t>2)</a:t>
            </a:r>
            <a:endParaRPr sz="4200">
              <a:latin typeface="Times New Roman"/>
              <a:cs typeface="Times New Roman"/>
            </a:endParaRPr>
          </a:p>
        </p:txBody>
      </p:sp>
      <p:sp>
        <p:nvSpPr>
          <p:cNvPr id="20" name="object 14"/>
          <p:cNvSpPr/>
          <p:nvPr/>
        </p:nvSpPr>
        <p:spPr>
          <a:xfrm>
            <a:off x="304800" y="2204634"/>
            <a:ext cx="2286000" cy="2959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057400" y="4069080"/>
            <a:ext cx="5510784" cy="27889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535940" y="794996"/>
            <a:ext cx="8092378" cy="27647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618">
              <a:lnSpc>
                <a:spcPts val="4200"/>
              </a:lnSpc>
              <a:spcBef>
                <a:spcPts val="210"/>
              </a:spcBef>
            </a:pPr>
            <a:r>
              <a:rPr sz="40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N</a:t>
            </a:r>
            <a:r>
              <a:rPr sz="4000" spc="-129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e</a:t>
            </a:r>
            <a:r>
              <a:rPr sz="4000" spc="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w</a:t>
            </a:r>
            <a:r>
              <a:rPr sz="4000" spc="-215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 </a:t>
            </a:r>
            <a:r>
              <a:rPr sz="4000" spc="-89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E</a:t>
            </a:r>
            <a:r>
              <a:rPr sz="40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d</a:t>
            </a:r>
            <a:r>
              <a:rPr sz="4000" spc="-89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u</a:t>
            </a:r>
            <a:r>
              <a:rPr sz="40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c</a:t>
            </a:r>
            <a:r>
              <a:rPr sz="40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a</a:t>
            </a:r>
            <a:r>
              <a:rPr sz="40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t</a:t>
            </a:r>
            <a:r>
              <a:rPr sz="4000" spc="-10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i</a:t>
            </a:r>
            <a:r>
              <a:rPr sz="40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o</a:t>
            </a:r>
            <a:r>
              <a:rPr sz="4000" spc="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n</a:t>
            </a:r>
            <a:r>
              <a:rPr sz="4000" spc="-266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 </a:t>
            </a:r>
            <a:r>
              <a:rPr sz="4000" spc="-15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P</a:t>
            </a:r>
            <a:r>
              <a:rPr sz="40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o</a:t>
            </a:r>
            <a:r>
              <a:rPr sz="4000" spc="-10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li</a:t>
            </a:r>
            <a:r>
              <a:rPr sz="40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c</a:t>
            </a:r>
            <a:r>
              <a:rPr sz="4000" spc="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y</a:t>
            </a:r>
            <a:r>
              <a:rPr sz="4000" spc="-233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 </a:t>
            </a:r>
            <a:r>
              <a:rPr sz="40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(</a:t>
            </a:r>
            <a:r>
              <a:rPr sz="40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1</a:t>
            </a:r>
            <a:r>
              <a:rPr sz="4000" spc="-229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9</a:t>
            </a:r>
            <a:r>
              <a:rPr sz="40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70</a:t>
            </a:r>
            <a:r>
              <a:rPr sz="4000" spc="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)</a:t>
            </a:r>
            <a:endParaRPr sz="4000">
              <a:latin typeface="Franklin Gothic Medium"/>
              <a:cs typeface="Franklin Gothic Medium"/>
            </a:endParaRPr>
          </a:p>
          <a:p>
            <a:pPr marL="195579" marR="263902" indent="-182879">
              <a:lnSpc>
                <a:spcPts val="2721"/>
              </a:lnSpc>
              <a:spcBef>
                <a:spcPts val="2301"/>
              </a:spcBef>
            </a:pPr>
            <a:r>
              <a:rPr sz="2000" spc="-4" dirty="0" smtClean="0">
                <a:solidFill>
                  <a:srgbClr val="7ED13A"/>
                </a:solidFill>
                <a:latin typeface="Wingdings"/>
                <a:cs typeface="Wingdings"/>
              </a:rPr>
              <a:t>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The</a:t>
            </a:r>
            <a:r>
              <a:rPr sz="2400" spc="-82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rev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sed</a:t>
            </a:r>
            <a:r>
              <a:rPr sz="2400" spc="1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propo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s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als</a:t>
            </a:r>
            <a:r>
              <a:rPr sz="2400" spc="-126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were</a:t>
            </a:r>
            <a:r>
              <a:rPr sz="2400" spc="3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r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evi</a:t>
            </a:r>
            <a:r>
              <a:rPr sz="2400" spc="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wed</a:t>
            </a:r>
            <a:r>
              <a:rPr sz="2400" spc="233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by</a:t>
            </a:r>
            <a:r>
              <a:rPr sz="2400" spc="1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the</a:t>
            </a:r>
            <a:r>
              <a:rPr sz="2400" spc="-121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co</a:t>
            </a:r>
            <a:r>
              <a:rPr sz="2400" spc="8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m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m</a:t>
            </a:r>
            <a:r>
              <a:rPr sz="2400" spc="8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ttee</a:t>
            </a:r>
            <a:r>
              <a:rPr sz="2400" spc="20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of</a:t>
            </a:r>
            <a:r>
              <a:rPr sz="2400" spc="-11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the </a:t>
            </a:r>
            <a:endParaRPr sz="2400">
              <a:latin typeface="Franklin Gothic Book"/>
              <a:cs typeface="Franklin Gothic Book"/>
            </a:endParaRPr>
          </a:p>
          <a:p>
            <a:pPr marL="195579" marR="263902">
              <a:lnSpc>
                <a:spcPts val="2721"/>
              </a:lnSpc>
              <a:spcBef>
                <a:spcPts val="152"/>
              </a:spcBef>
            </a:pP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Cabinet</a:t>
            </a:r>
            <a:r>
              <a:rPr sz="2400" spc="-8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in</a:t>
            </a:r>
            <a:r>
              <a:rPr sz="2400" spc="-86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the</a:t>
            </a:r>
            <a:r>
              <a:rPr sz="2400" spc="-33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light</a:t>
            </a:r>
            <a:r>
              <a:rPr sz="2400" spc="-38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of</a:t>
            </a:r>
            <a:r>
              <a:rPr sz="2400" spc="-85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i</a:t>
            </a:r>
            <a:r>
              <a:rPr sz="2400" spc="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m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pl</a:t>
            </a:r>
            <a:r>
              <a:rPr sz="2400" spc="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c</a:t>
            </a:r>
            <a:r>
              <a:rPr sz="2400" spc="-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a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tions</a:t>
            </a:r>
            <a:r>
              <a:rPr sz="2400" spc="-7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of</a:t>
            </a:r>
            <a:r>
              <a:rPr sz="2400" spc="-85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the</a:t>
            </a:r>
            <a:r>
              <a:rPr sz="2400" spc="-87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announce</a:t>
            </a:r>
            <a:r>
              <a:rPr sz="2400" spc="13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m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ent</a:t>
            </a:r>
            <a:r>
              <a:rPr sz="2400" spc="14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by</a:t>
            </a:r>
            <a:r>
              <a:rPr sz="2400" spc="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the </a:t>
            </a:r>
            <a:endParaRPr sz="2400">
              <a:latin typeface="Franklin Gothic Book"/>
              <a:cs typeface="Franklin Gothic Book"/>
            </a:endParaRPr>
          </a:p>
          <a:p>
            <a:pPr marL="195579" marR="263902">
              <a:lnSpc>
                <a:spcPts val="2831"/>
              </a:lnSpc>
              <a:spcBef>
                <a:spcPts val="152"/>
              </a:spcBef>
            </a:pP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Pre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s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ident</a:t>
            </a:r>
            <a:r>
              <a:rPr sz="2400" spc="-15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in</a:t>
            </a:r>
            <a:r>
              <a:rPr sz="2400" spc="-86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his</a:t>
            </a:r>
            <a:r>
              <a:rPr sz="2400" spc="108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add</a:t>
            </a:r>
            <a:r>
              <a:rPr sz="2400" spc="8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r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ess</a:t>
            </a:r>
            <a:r>
              <a:rPr sz="2400" spc="-118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to</a:t>
            </a:r>
            <a:r>
              <a:rPr sz="2400" spc="-218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the</a:t>
            </a:r>
            <a:r>
              <a:rPr sz="2400" spc="-126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nat</a:t>
            </a:r>
            <a:r>
              <a:rPr sz="2400" spc="8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on</a:t>
            </a:r>
            <a:r>
              <a:rPr sz="2400" spc="88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on</a:t>
            </a:r>
            <a:r>
              <a:rPr sz="2400" spc="-237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0AFEF"/>
                </a:solidFill>
                <a:latin typeface="Times New Roman"/>
                <a:cs typeface="Times New Roman"/>
              </a:rPr>
              <a:t>Nove</a:t>
            </a:r>
            <a:r>
              <a:rPr sz="2400" spc="-19" dirty="0" smtClean="0">
                <a:solidFill>
                  <a:srgbClr val="00AFEF"/>
                </a:solidFill>
                <a:latin typeface="Times New Roman"/>
                <a:cs typeface="Times New Roman"/>
              </a:rPr>
              <a:t>m</a:t>
            </a:r>
            <a:r>
              <a:rPr sz="2400" spc="0" dirty="0" smtClean="0">
                <a:solidFill>
                  <a:srgbClr val="00AFEF"/>
                </a:solidFill>
                <a:latin typeface="Times New Roman"/>
                <a:cs typeface="Times New Roman"/>
              </a:rPr>
              <a:t>ber</a:t>
            </a:r>
            <a:r>
              <a:rPr sz="2400" spc="4" dirty="0" smtClean="0">
                <a:solidFill>
                  <a:srgbClr val="00AFEF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006FC0"/>
                </a:solidFill>
                <a:latin typeface="Times New Roman"/>
                <a:cs typeface="Times New Roman"/>
              </a:rPr>
              <a:t>28, 196</a:t>
            </a:r>
            <a:r>
              <a:rPr sz="2400" spc="4" dirty="0" smtClean="0">
                <a:solidFill>
                  <a:srgbClr val="006FC0"/>
                </a:solidFill>
                <a:latin typeface="Times New Roman"/>
                <a:cs typeface="Times New Roman"/>
              </a:rPr>
              <a:t>9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.</a:t>
            </a:r>
            <a:endParaRPr sz="2400">
              <a:latin typeface="Franklin Gothic Book"/>
              <a:cs typeface="Franklin Gothic Book"/>
            </a:endParaRPr>
          </a:p>
          <a:p>
            <a:pPr marL="12700">
              <a:lnSpc>
                <a:spcPct val="94482"/>
              </a:lnSpc>
              <a:spcBef>
                <a:spcPts val="717"/>
              </a:spcBef>
            </a:pPr>
            <a:r>
              <a:rPr sz="2000" spc="-4" dirty="0" smtClean="0">
                <a:solidFill>
                  <a:srgbClr val="7ED13A"/>
                </a:solidFill>
                <a:latin typeface="Wingdings"/>
                <a:cs typeface="Wingdings"/>
              </a:rPr>
              <a:t>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The</a:t>
            </a:r>
            <a:r>
              <a:rPr sz="2400" spc="-87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new</a:t>
            </a:r>
            <a:r>
              <a:rPr sz="2400" spc="-33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Educ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a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</a:t>
            </a:r>
            <a:r>
              <a:rPr sz="2400" spc="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on</a:t>
            </a:r>
            <a:r>
              <a:rPr sz="2400" spc="-21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Pol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cy</a:t>
            </a:r>
            <a:r>
              <a:rPr sz="2400" spc="18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was</a:t>
            </a:r>
            <a:r>
              <a:rPr sz="2400" spc="-62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f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ina</a:t>
            </a:r>
            <a:r>
              <a:rPr sz="2400" spc="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l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ly</a:t>
            </a:r>
            <a:r>
              <a:rPr sz="2400" spc="18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adopt</a:t>
            </a:r>
            <a:r>
              <a:rPr sz="2400" spc="8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d</a:t>
            </a:r>
            <a:r>
              <a:rPr sz="2400" spc="-33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by</a:t>
            </a:r>
            <a:r>
              <a:rPr sz="2400" spc="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the</a:t>
            </a:r>
            <a:r>
              <a:rPr sz="2400" spc="-15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-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C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abin</a:t>
            </a:r>
            <a:r>
              <a:rPr sz="2400" spc="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</a:t>
            </a:r>
            <a:r>
              <a:rPr sz="2400" spc="171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on</a:t>
            </a:r>
            <a:endParaRPr sz="2400">
              <a:latin typeface="Franklin Gothic Book"/>
              <a:cs typeface="Franklin Gothic Book"/>
            </a:endParaRPr>
          </a:p>
          <a:p>
            <a:pPr marL="195579" marR="52618">
              <a:lnSpc>
                <a:spcPct val="95825"/>
              </a:lnSpc>
              <a:spcBef>
                <a:spcPts val="140"/>
              </a:spcBef>
            </a:pPr>
            <a:r>
              <a:rPr sz="2400" spc="0" dirty="0" smtClean="0">
                <a:solidFill>
                  <a:srgbClr val="00AFEF"/>
                </a:solidFill>
                <a:latin typeface="Times New Roman"/>
                <a:cs typeface="Times New Roman"/>
              </a:rPr>
              <a:t>M</a:t>
            </a:r>
            <a:r>
              <a:rPr sz="2400" spc="4" dirty="0" smtClean="0">
                <a:solidFill>
                  <a:srgbClr val="00AFEF"/>
                </a:solidFill>
                <a:latin typeface="Times New Roman"/>
                <a:cs typeface="Times New Roman"/>
              </a:rPr>
              <a:t>a</a:t>
            </a:r>
            <a:r>
              <a:rPr sz="2400" spc="0" dirty="0" smtClean="0">
                <a:solidFill>
                  <a:srgbClr val="00AFEF"/>
                </a:solidFill>
                <a:latin typeface="Times New Roman"/>
                <a:cs typeface="Times New Roman"/>
              </a:rPr>
              <a:t>rch </a:t>
            </a:r>
            <a:r>
              <a:rPr sz="2400" spc="0" dirty="0" smtClean="0">
                <a:solidFill>
                  <a:srgbClr val="006FC0"/>
                </a:solidFill>
                <a:latin typeface="Times New Roman"/>
                <a:cs typeface="Times New Roman"/>
              </a:rPr>
              <a:t>26, 1970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.</a:t>
            </a:r>
            <a:endParaRPr sz="2400">
              <a:latin typeface="Franklin Gothic Book"/>
              <a:cs typeface="Franklin Gothic Book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219200" y="1676400"/>
            <a:ext cx="6705600" cy="3429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904"/>
              </a:lnSpc>
              <a:spcBef>
                <a:spcPts val="195"/>
              </a:spcBef>
            </a:pPr>
            <a:r>
              <a:rPr sz="6000" b="1" spc="0" baseline="1469" smtClean="0">
                <a:latin typeface="Franklin Gothic Book"/>
                <a:cs typeface="Franklin Gothic Book"/>
              </a:rPr>
              <a:t>Education</a:t>
            </a:r>
            <a:r>
              <a:rPr lang="en-US" sz="6000" b="1" spc="0" baseline="1469" dirty="0" smtClean="0">
                <a:latin typeface="Franklin Gothic Book"/>
                <a:cs typeface="Franklin Gothic Book"/>
              </a:rPr>
              <a:t> policy 1970 </a:t>
            </a:r>
            <a:r>
              <a:rPr lang="en-US" sz="6000" spc="0" baseline="1469" dirty="0" smtClean="0">
                <a:latin typeface="Franklin Gothic Book"/>
                <a:cs typeface="Franklin Gothic Book"/>
              </a:rPr>
              <a:t>was </a:t>
            </a:r>
            <a:r>
              <a:rPr sz="4000" smtClean="0">
                <a:latin typeface="Franklin Gothic Book"/>
                <a:cs typeface="Franklin Gothic Book"/>
              </a:rPr>
              <a:t>co</a:t>
            </a:r>
            <a:r>
              <a:rPr sz="4000" spc="9" smtClean="0">
                <a:latin typeface="Franklin Gothic Book"/>
                <a:cs typeface="Franklin Gothic Book"/>
              </a:rPr>
              <a:t>n</a:t>
            </a:r>
            <a:r>
              <a:rPr sz="4000" spc="0" smtClean="0">
                <a:latin typeface="Franklin Gothic Book"/>
                <a:cs typeface="Franklin Gothic Book"/>
              </a:rPr>
              <a:t>vened</a:t>
            </a:r>
            <a:r>
              <a:rPr lang="en-US" sz="4000" spc="0" dirty="0" smtClean="0">
                <a:latin typeface="Franklin Gothic Book"/>
                <a:cs typeface="Franklin Gothic Book"/>
              </a:rPr>
              <a:t> in the supervision of </a:t>
            </a:r>
            <a:r>
              <a:rPr lang="en-US" sz="4000" b="1" spc="0" dirty="0" err="1" smtClean="0">
                <a:latin typeface="Franklin Gothic Book"/>
                <a:cs typeface="Franklin Gothic Book"/>
              </a:rPr>
              <a:t>Yahya</a:t>
            </a:r>
            <a:r>
              <a:rPr lang="en-US" sz="4000" b="1" spc="0" dirty="0" smtClean="0">
                <a:latin typeface="Franklin Gothic Book"/>
                <a:cs typeface="Franklin Gothic Book"/>
              </a:rPr>
              <a:t> Khan </a:t>
            </a:r>
            <a:r>
              <a:rPr lang="en-US" sz="4000" spc="0" dirty="0" smtClean="0">
                <a:latin typeface="Franklin Gothic Book"/>
                <a:cs typeface="Franklin Gothic Book"/>
              </a:rPr>
              <a:t>and Presented by </a:t>
            </a:r>
            <a:r>
              <a:rPr lang="en-US" sz="4000" b="1" spc="0" dirty="0" smtClean="0">
                <a:latin typeface="Franklin Gothic Book"/>
                <a:cs typeface="Franklin Gothic Book"/>
              </a:rPr>
              <a:t>Air Marshal </a:t>
            </a:r>
            <a:r>
              <a:rPr lang="en-US" sz="4000" b="1" spc="0" dirty="0" err="1" smtClean="0">
                <a:latin typeface="Franklin Gothic Book"/>
                <a:cs typeface="Franklin Gothic Book"/>
              </a:rPr>
              <a:t>Noor</a:t>
            </a:r>
            <a:r>
              <a:rPr lang="en-US" sz="4000" b="1" spc="0" dirty="0" smtClean="0">
                <a:latin typeface="Franklin Gothic Book"/>
                <a:cs typeface="Franklin Gothic Book"/>
              </a:rPr>
              <a:t> Khan</a:t>
            </a:r>
            <a:endParaRPr sz="4000" b="1">
              <a:latin typeface="Franklin Gothic Book"/>
              <a:cs typeface="Franklin Gothic Book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0" y="380998"/>
            <a:ext cx="1780032" cy="6477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156460" y="1644395"/>
            <a:ext cx="425195" cy="4236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156460" y="2461260"/>
            <a:ext cx="425195" cy="4236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177796" y="3169919"/>
            <a:ext cx="423671" cy="42367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156460" y="3874008"/>
            <a:ext cx="425195" cy="42367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189988" y="4494276"/>
            <a:ext cx="423672" cy="42519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342888" y="4911851"/>
            <a:ext cx="2595371" cy="194614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185416" y="5157216"/>
            <a:ext cx="423671" cy="42367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833499" y="785282"/>
            <a:ext cx="719301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85"/>
              </a:lnSpc>
              <a:spcBef>
                <a:spcPts val="119"/>
              </a:spcBef>
            </a:pPr>
            <a:r>
              <a:rPr sz="2250" spc="0" baseline="2002" dirty="0" smtClean="0">
                <a:solidFill>
                  <a:srgbClr val="7ED13A"/>
                </a:solidFill>
                <a:latin typeface="Wingdings"/>
                <a:cs typeface="Wingdings"/>
              </a:rPr>
              <a:t></a:t>
            </a:r>
            <a:r>
              <a:rPr sz="2250" spc="96" baseline="1932" dirty="0" smtClean="0">
                <a:solidFill>
                  <a:srgbClr val="7ED13A"/>
                </a:solidFill>
                <a:latin typeface="Times New Roman"/>
                <a:cs typeface="Times New Roman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The</a:t>
            </a:r>
            <a:r>
              <a:rPr sz="3600" spc="-104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new</a:t>
            </a:r>
            <a:r>
              <a:rPr sz="3600" spc="-28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Educa</a:t>
            </a:r>
            <a:r>
              <a:rPr sz="3600" spc="4" baseline="1224" dirty="0" smtClean="0">
                <a:latin typeface="Franklin Gothic Book"/>
                <a:cs typeface="Franklin Gothic Book"/>
              </a:rPr>
              <a:t>t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ion</a:t>
            </a:r>
            <a:r>
              <a:rPr sz="3600" spc="-36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Pol</a:t>
            </a:r>
            <a:r>
              <a:rPr sz="3600" spc="4" baseline="1224" dirty="0" smtClean="0">
                <a:latin typeface="Franklin Gothic Book"/>
                <a:cs typeface="Franklin Gothic Book"/>
              </a:rPr>
              <a:t>i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cy</a:t>
            </a:r>
            <a:r>
              <a:rPr sz="3600" spc="180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has</a:t>
            </a:r>
            <a:r>
              <a:rPr sz="3600" spc="-11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fo</a:t>
            </a:r>
            <a:r>
              <a:rPr sz="3600" spc="9" baseline="1224" dirty="0" smtClean="0">
                <a:latin typeface="Franklin Gothic Book"/>
                <a:cs typeface="Franklin Gothic Book"/>
              </a:rPr>
              <a:t>l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lowi</a:t>
            </a:r>
            <a:r>
              <a:rPr sz="3600" spc="4" baseline="1224" dirty="0" smtClean="0">
                <a:latin typeface="Franklin Gothic Book"/>
                <a:cs typeface="Franklin Gothic Book"/>
              </a:rPr>
              <a:t>n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g</a:t>
            </a:r>
            <a:r>
              <a:rPr sz="3600" spc="257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sa</a:t>
            </a:r>
            <a:r>
              <a:rPr sz="3600" spc="9" baseline="1224" dirty="0" smtClean="0">
                <a:latin typeface="Franklin Gothic Book"/>
                <a:cs typeface="Franklin Gothic Book"/>
              </a:rPr>
              <a:t>l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ient</a:t>
            </a:r>
            <a:r>
              <a:rPr sz="3600" spc="-47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fe</a:t>
            </a:r>
            <a:r>
              <a:rPr sz="3600" spc="9" baseline="1224" dirty="0" smtClean="0">
                <a:latin typeface="Franklin Gothic Book"/>
                <a:cs typeface="Franklin Gothic Book"/>
              </a:rPr>
              <a:t>a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t</a:t>
            </a:r>
            <a:r>
              <a:rPr sz="3600" spc="-4" baseline="1224" dirty="0" smtClean="0">
                <a:latin typeface="Franklin Gothic Book"/>
                <a:cs typeface="Franklin Gothic Book"/>
              </a:rPr>
              <a:t>u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res:</a:t>
            </a:r>
            <a:endParaRPr sz="2400">
              <a:latin typeface="Franklin Gothic Book"/>
              <a:cs typeface="Franklin Gothic 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62174" y="1713113"/>
            <a:ext cx="491770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latin typeface="Georgia"/>
                <a:cs typeface="Georgia"/>
              </a:rPr>
              <a:t>Emphasis on id</a:t>
            </a:r>
            <a:r>
              <a:rPr sz="2400" spc="9" dirty="0" smtClean="0">
                <a:latin typeface="Georgia"/>
                <a:cs typeface="Georgia"/>
              </a:rPr>
              <a:t>e</a:t>
            </a:r>
            <a:r>
              <a:rPr sz="2400" spc="0" dirty="0" smtClean="0">
                <a:latin typeface="Georgia"/>
                <a:cs typeface="Georgia"/>
              </a:rPr>
              <a:t>olog</a:t>
            </a:r>
            <a:r>
              <a:rPr sz="2400" spc="4" dirty="0" smtClean="0">
                <a:latin typeface="Georgia"/>
                <a:cs typeface="Georgia"/>
              </a:rPr>
              <a:t>i</a:t>
            </a:r>
            <a:r>
              <a:rPr sz="2400" spc="0" dirty="0" smtClean="0">
                <a:latin typeface="Georgia"/>
                <a:cs typeface="Georgia"/>
              </a:rPr>
              <a:t>cal</a:t>
            </a:r>
            <a:r>
              <a:rPr sz="2400" spc="-9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or</a:t>
            </a:r>
            <a:r>
              <a:rPr sz="2400" spc="4" dirty="0" smtClean="0">
                <a:latin typeface="Georgia"/>
                <a:cs typeface="Georgia"/>
              </a:rPr>
              <a:t>i</a:t>
            </a:r>
            <a:r>
              <a:rPr sz="2400" spc="0" dirty="0" smtClean="0">
                <a:latin typeface="Georgia"/>
                <a:cs typeface="Georgia"/>
              </a:rPr>
              <a:t>entat</a:t>
            </a:r>
            <a:r>
              <a:rPr sz="2400" spc="4" dirty="0" smtClean="0">
                <a:latin typeface="Georgia"/>
                <a:cs typeface="Georgia"/>
              </a:rPr>
              <a:t>i</a:t>
            </a:r>
            <a:r>
              <a:rPr sz="2400" spc="0" dirty="0" smtClean="0">
                <a:latin typeface="Georgia"/>
                <a:cs typeface="Georgia"/>
              </a:rPr>
              <a:t>on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672842" y="2512586"/>
            <a:ext cx="6387409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latin typeface="Georgia"/>
                <a:cs typeface="Georgia"/>
              </a:rPr>
              <a:t>Emp</a:t>
            </a:r>
            <a:r>
              <a:rPr sz="2400" spc="-14" dirty="0" smtClean="0">
                <a:latin typeface="Georgia"/>
                <a:cs typeface="Georgia"/>
              </a:rPr>
              <a:t>h</a:t>
            </a:r>
            <a:r>
              <a:rPr sz="2400" spc="0" dirty="0" smtClean="0">
                <a:latin typeface="Georgia"/>
                <a:cs typeface="Georgia"/>
              </a:rPr>
              <a:t>asis on </a:t>
            </a:r>
            <a:r>
              <a:rPr sz="2400" spc="-9" dirty="0" smtClean="0">
                <a:latin typeface="Georgia"/>
                <a:cs typeface="Georgia"/>
              </a:rPr>
              <a:t>s</a:t>
            </a:r>
            <a:r>
              <a:rPr sz="2400" spc="0" dirty="0" smtClean="0">
                <a:latin typeface="Georgia"/>
                <a:cs typeface="Georgia"/>
              </a:rPr>
              <a:t>ci</a:t>
            </a:r>
            <a:r>
              <a:rPr sz="2400" spc="4" dirty="0" smtClean="0">
                <a:latin typeface="Georgia"/>
                <a:cs typeface="Georgia"/>
              </a:rPr>
              <a:t>e</a:t>
            </a:r>
            <a:r>
              <a:rPr sz="2400" spc="0" dirty="0" smtClean="0">
                <a:latin typeface="Georgia"/>
                <a:cs typeface="Georgia"/>
              </a:rPr>
              <a:t>nce</a:t>
            </a:r>
            <a:r>
              <a:rPr sz="2400" spc="-25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and</a:t>
            </a:r>
            <a:r>
              <a:rPr sz="2400" spc="-14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techno</a:t>
            </a:r>
            <a:r>
              <a:rPr sz="2400" spc="-9" dirty="0" smtClean="0">
                <a:latin typeface="Georgia"/>
                <a:cs typeface="Georgia"/>
              </a:rPr>
              <a:t>l</a:t>
            </a:r>
            <a:r>
              <a:rPr sz="2400" spc="0" dirty="0" smtClean="0">
                <a:latin typeface="Georgia"/>
                <a:cs typeface="Georgia"/>
              </a:rPr>
              <a:t>ogy</a:t>
            </a:r>
            <a:r>
              <a:rPr sz="2400" spc="14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educat</a:t>
            </a:r>
            <a:r>
              <a:rPr sz="2400" spc="4" dirty="0" smtClean="0">
                <a:latin typeface="Georgia"/>
                <a:cs typeface="Georgia"/>
              </a:rPr>
              <a:t>i</a:t>
            </a:r>
            <a:r>
              <a:rPr sz="2400" spc="0" dirty="0" smtClean="0">
                <a:latin typeface="Georgia"/>
                <a:cs typeface="Georgia"/>
              </a:rPr>
              <a:t>on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40838" y="3216285"/>
            <a:ext cx="636005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latin typeface="Georgia"/>
                <a:cs typeface="Georgia"/>
              </a:rPr>
              <a:t>D</a:t>
            </a:r>
            <a:r>
              <a:rPr sz="2400" spc="4" dirty="0" smtClean="0">
                <a:latin typeface="Georgia"/>
                <a:cs typeface="Georgia"/>
              </a:rPr>
              <a:t>e</a:t>
            </a:r>
            <a:r>
              <a:rPr sz="2400" spc="0" dirty="0" smtClean="0">
                <a:latin typeface="Georgia"/>
                <a:cs typeface="Georgia"/>
              </a:rPr>
              <a:t>central</a:t>
            </a:r>
            <a:r>
              <a:rPr sz="2400" spc="4" dirty="0" smtClean="0">
                <a:latin typeface="Georgia"/>
                <a:cs typeface="Georgia"/>
              </a:rPr>
              <a:t>i</a:t>
            </a:r>
            <a:r>
              <a:rPr sz="2400" spc="0" dirty="0" smtClean="0">
                <a:latin typeface="Georgia"/>
                <a:cs typeface="Georgia"/>
              </a:rPr>
              <a:t>zat</a:t>
            </a:r>
            <a:r>
              <a:rPr sz="2400" spc="4" dirty="0" smtClean="0">
                <a:latin typeface="Georgia"/>
                <a:cs typeface="Georgia"/>
              </a:rPr>
              <a:t>i</a:t>
            </a:r>
            <a:r>
              <a:rPr sz="2400" spc="0" dirty="0" smtClean="0">
                <a:latin typeface="Georgia"/>
                <a:cs typeface="Georgia"/>
              </a:rPr>
              <a:t>on</a:t>
            </a:r>
            <a:r>
              <a:rPr sz="2400" spc="-39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of edu</a:t>
            </a:r>
            <a:r>
              <a:rPr sz="2400" spc="4" dirty="0" smtClean="0">
                <a:latin typeface="Georgia"/>
                <a:cs typeface="Georgia"/>
              </a:rPr>
              <a:t>c</a:t>
            </a:r>
            <a:r>
              <a:rPr sz="2400" spc="0" dirty="0" smtClean="0">
                <a:latin typeface="Georgia"/>
                <a:cs typeface="Georgia"/>
              </a:rPr>
              <a:t>at</a:t>
            </a:r>
            <a:r>
              <a:rPr sz="2400" spc="4" dirty="0" smtClean="0">
                <a:latin typeface="Georgia"/>
                <a:cs typeface="Georgia"/>
              </a:rPr>
              <a:t>i</a:t>
            </a:r>
            <a:r>
              <a:rPr sz="2400" spc="0" dirty="0" smtClean="0">
                <a:latin typeface="Georgia"/>
                <a:cs typeface="Georgia"/>
              </a:rPr>
              <a:t>onal</a:t>
            </a:r>
            <a:r>
              <a:rPr sz="2400" spc="-25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admin</a:t>
            </a:r>
            <a:r>
              <a:rPr sz="2400" spc="9" dirty="0" smtClean="0">
                <a:latin typeface="Georgia"/>
                <a:cs typeface="Georgia"/>
              </a:rPr>
              <a:t>i</a:t>
            </a:r>
            <a:r>
              <a:rPr sz="2400" spc="0" dirty="0" smtClean="0">
                <a:latin typeface="Georgia"/>
                <a:cs typeface="Georgia"/>
              </a:rPr>
              <a:t>stration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40330" y="3891417"/>
            <a:ext cx="322453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latin typeface="Georgia"/>
                <a:cs typeface="Georgia"/>
              </a:rPr>
              <a:t>Er</a:t>
            </a:r>
            <a:r>
              <a:rPr sz="2400" spc="4" dirty="0" smtClean="0">
                <a:latin typeface="Georgia"/>
                <a:cs typeface="Georgia"/>
              </a:rPr>
              <a:t>a</a:t>
            </a:r>
            <a:r>
              <a:rPr sz="2400" spc="0" dirty="0" smtClean="0">
                <a:latin typeface="Georgia"/>
                <a:cs typeface="Georgia"/>
              </a:rPr>
              <a:t>d</a:t>
            </a:r>
            <a:r>
              <a:rPr sz="2400" spc="4" dirty="0" smtClean="0">
                <a:latin typeface="Georgia"/>
                <a:cs typeface="Georgia"/>
              </a:rPr>
              <a:t>i</a:t>
            </a:r>
            <a:r>
              <a:rPr sz="2400" spc="0" dirty="0" smtClean="0">
                <a:latin typeface="Georgia"/>
                <a:cs typeface="Georgia"/>
              </a:rPr>
              <a:t>cat</a:t>
            </a:r>
            <a:r>
              <a:rPr sz="2400" spc="4" dirty="0" smtClean="0">
                <a:latin typeface="Georgia"/>
                <a:cs typeface="Georgia"/>
              </a:rPr>
              <a:t>i</a:t>
            </a:r>
            <a:r>
              <a:rPr sz="2400" spc="0" dirty="0" smtClean="0">
                <a:latin typeface="Georgia"/>
                <a:cs typeface="Georgia"/>
              </a:rPr>
              <a:t>on</a:t>
            </a:r>
            <a:r>
              <a:rPr sz="2400" spc="-39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of illit</a:t>
            </a:r>
            <a:r>
              <a:rPr sz="2400" spc="4" dirty="0" smtClean="0">
                <a:latin typeface="Georgia"/>
                <a:cs typeface="Georgia"/>
              </a:rPr>
              <a:t>e</a:t>
            </a:r>
            <a:r>
              <a:rPr sz="2400" spc="0" dirty="0" smtClean="0">
                <a:latin typeface="Georgia"/>
                <a:cs typeface="Georgia"/>
              </a:rPr>
              <a:t>racy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98750" y="4553468"/>
            <a:ext cx="518251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latin typeface="Georgia"/>
                <a:cs typeface="Georgia"/>
              </a:rPr>
              <a:t>Form</a:t>
            </a:r>
            <a:r>
              <a:rPr sz="2400" spc="4" dirty="0" smtClean="0">
                <a:latin typeface="Georgia"/>
                <a:cs typeface="Georgia"/>
              </a:rPr>
              <a:t>a</a:t>
            </a:r>
            <a:r>
              <a:rPr sz="2400" spc="0" dirty="0" smtClean="0">
                <a:latin typeface="Georgia"/>
                <a:cs typeface="Georgia"/>
              </a:rPr>
              <a:t>ti</a:t>
            </a:r>
            <a:r>
              <a:rPr sz="2400" spc="4" dirty="0" smtClean="0">
                <a:latin typeface="Georgia"/>
                <a:cs typeface="Georgia"/>
              </a:rPr>
              <a:t>o</a:t>
            </a:r>
            <a:r>
              <a:rPr sz="2400" spc="0" dirty="0" smtClean="0">
                <a:latin typeface="Georgia"/>
                <a:cs typeface="Georgia"/>
              </a:rPr>
              <a:t>n of</a:t>
            </a:r>
            <a:r>
              <a:rPr sz="2400" spc="-14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nati</a:t>
            </a:r>
            <a:r>
              <a:rPr sz="2400" spc="4" dirty="0" smtClean="0">
                <a:latin typeface="Georgia"/>
                <a:cs typeface="Georgia"/>
              </a:rPr>
              <a:t>o</a:t>
            </a:r>
            <a:r>
              <a:rPr sz="2400" spc="0" dirty="0" smtClean="0">
                <a:latin typeface="Georgia"/>
                <a:cs typeface="Georgia"/>
              </a:rPr>
              <a:t>nal educ</a:t>
            </a:r>
            <a:r>
              <a:rPr sz="2400" spc="4" dirty="0" smtClean="0">
                <a:latin typeface="Georgia"/>
                <a:cs typeface="Georgia"/>
              </a:rPr>
              <a:t>a</a:t>
            </a:r>
            <a:r>
              <a:rPr sz="2400" spc="0" dirty="0" smtClean="0">
                <a:latin typeface="Georgia"/>
                <a:cs typeface="Georgia"/>
              </a:rPr>
              <a:t>ti</a:t>
            </a:r>
            <a:r>
              <a:rPr sz="2400" spc="4" dirty="0" smtClean="0">
                <a:latin typeface="Georgia"/>
                <a:cs typeface="Georgia"/>
              </a:rPr>
              <a:t>o</a:t>
            </a:r>
            <a:r>
              <a:rPr sz="2400" spc="0" dirty="0" smtClean="0">
                <a:latin typeface="Georgia"/>
                <a:cs typeface="Georgia"/>
              </a:rPr>
              <a:t>n</a:t>
            </a:r>
            <a:r>
              <a:rPr sz="2400" spc="-25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units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745994" y="5189886"/>
            <a:ext cx="535818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26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each Educati</a:t>
            </a:r>
            <a:r>
              <a:rPr sz="2400" spc="-9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as an El</a:t>
            </a:r>
            <a:r>
              <a:rPr sz="2400" spc="-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ctive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subject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303264" y="574548"/>
            <a:ext cx="2625851" cy="24323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664452" y="937259"/>
            <a:ext cx="2005583" cy="17434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04026" y="2017407"/>
            <a:ext cx="384524" cy="1936908"/>
          </a:xfrm>
          <a:custGeom>
            <a:avLst/>
            <a:gdLst/>
            <a:ahLst/>
            <a:cxnLst/>
            <a:rect l="l" t="t" r="r" b="b"/>
            <a:pathLst>
              <a:path w="384524" h="1936908">
                <a:moveTo>
                  <a:pt x="316024" y="513208"/>
                </a:moveTo>
                <a:lnTo>
                  <a:pt x="384524" y="577107"/>
                </a:lnTo>
                <a:lnTo>
                  <a:pt x="322105" y="205438"/>
                </a:lnTo>
                <a:lnTo>
                  <a:pt x="285261" y="139554"/>
                </a:lnTo>
                <a:lnTo>
                  <a:pt x="254473" y="70994"/>
                </a:lnTo>
                <a:lnTo>
                  <a:pt x="230027" y="0"/>
                </a:lnTo>
                <a:lnTo>
                  <a:pt x="253300" y="444901"/>
                </a:lnTo>
                <a:lnTo>
                  <a:pt x="316024" y="513208"/>
                </a:lnTo>
                <a:close/>
              </a:path>
              <a:path w="384524" h="1936908">
                <a:moveTo>
                  <a:pt x="17182" y="-409220"/>
                </a:moveTo>
                <a:lnTo>
                  <a:pt x="4351" y="-318237"/>
                </a:lnTo>
                <a:lnTo>
                  <a:pt x="0" y="-225183"/>
                </a:lnTo>
                <a:lnTo>
                  <a:pt x="4351" y="-132129"/>
                </a:lnTo>
                <a:lnTo>
                  <a:pt x="17182" y="-41145"/>
                </a:lnTo>
                <a:lnTo>
                  <a:pt x="38153" y="47473"/>
                </a:lnTo>
                <a:lnTo>
                  <a:pt x="66927" y="133438"/>
                </a:lnTo>
                <a:lnTo>
                  <a:pt x="103167" y="216455"/>
                </a:lnTo>
                <a:lnTo>
                  <a:pt x="146534" y="296232"/>
                </a:lnTo>
                <a:lnTo>
                  <a:pt x="196691" y="372478"/>
                </a:lnTo>
                <a:lnTo>
                  <a:pt x="253300" y="444901"/>
                </a:lnTo>
                <a:lnTo>
                  <a:pt x="230027" y="0"/>
                </a:lnTo>
                <a:lnTo>
                  <a:pt x="212210" y="-73188"/>
                </a:lnTo>
                <a:lnTo>
                  <a:pt x="201309" y="-148330"/>
                </a:lnTo>
                <a:lnTo>
                  <a:pt x="197612" y="-225183"/>
                </a:lnTo>
                <a:lnTo>
                  <a:pt x="201309" y="-302036"/>
                </a:lnTo>
                <a:lnTo>
                  <a:pt x="212210" y="-377178"/>
                </a:lnTo>
                <a:lnTo>
                  <a:pt x="230027" y="-450366"/>
                </a:lnTo>
                <a:lnTo>
                  <a:pt x="254473" y="-521361"/>
                </a:lnTo>
                <a:lnTo>
                  <a:pt x="285261" y="-589921"/>
                </a:lnTo>
                <a:lnTo>
                  <a:pt x="322105" y="-655805"/>
                </a:lnTo>
                <a:lnTo>
                  <a:pt x="364716" y="-718771"/>
                </a:lnTo>
                <a:lnTo>
                  <a:pt x="412808" y="-778580"/>
                </a:lnTo>
                <a:lnTo>
                  <a:pt x="466094" y="-834989"/>
                </a:lnTo>
                <a:lnTo>
                  <a:pt x="524287" y="-887758"/>
                </a:lnTo>
                <a:lnTo>
                  <a:pt x="587100" y="-936645"/>
                </a:lnTo>
                <a:lnTo>
                  <a:pt x="654245" y="-981410"/>
                </a:lnTo>
                <a:lnTo>
                  <a:pt x="725435" y="-1021811"/>
                </a:lnTo>
                <a:lnTo>
                  <a:pt x="800384" y="-1057608"/>
                </a:lnTo>
                <a:lnTo>
                  <a:pt x="878804" y="-1088559"/>
                </a:lnTo>
                <a:lnTo>
                  <a:pt x="960408" y="-1114423"/>
                </a:lnTo>
                <a:lnTo>
                  <a:pt x="1044909" y="-1134959"/>
                </a:lnTo>
                <a:lnTo>
                  <a:pt x="1132021" y="-1149926"/>
                </a:lnTo>
                <a:lnTo>
                  <a:pt x="1221455" y="-1159083"/>
                </a:lnTo>
                <a:lnTo>
                  <a:pt x="1312926" y="-1162189"/>
                </a:lnTo>
                <a:lnTo>
                  <a:pt x="1404396" y="-1159083"/>
                </a:lnTo>
                <a:lnTo>
                  <a:pt x="1493830" y="-1149926"/>
                </a:lnTo>
                <a:lnTo>
                  <a:pt x="1580942" y="-1134959"/>
                </a:lnTo>
                <a:lnTo>
                  <a:pt x="1665443" y="-1114423"/>
                </a:lnTo>
                <a:lnTo>
                  <a:pt x="1747047" y="-1088559"/>
                </a:lnTo>
                <a:lnTo>
                  <a:pt x="1825467" y="-1057608"/>
                </a:lnTo>
                <a:lnTo>
                  <a:pt x="1900416" y="-1021811"/>
                </a:lnTo>
                <a:lnTo>
                  <a:pt x="1971606" y="-981410"/>
                </a:lnTo>
                <a:lnTo>
                  <a:pt x="2038751" y="-936645"/>
                </a:lnTo>
                <a:lnTo>
                  <a:pt x="2101564" y="-887758"/>
                </a:lnTo>
                <a:lnTo>
                  <a:pt x="2159757" y="-834989"/>
                </a:lnTo>
                <a:lnTo>
                  <a:pt x="2213043" y="-778580"/>
                </a:lnTo>
                <a:lnTo>
                  <a:pt x="2261135" y="-718771"/>
                </a:lnTo>
                <a:lnTo>
                  <a:pt x="2303746" y="-655805"/>
                </a:lnTo>
                <a:lnTo>
                  <a:pt x="2340590" y="-589921"/>
                </a:lnTo>
                <a:lnTo>
                  <a:pt x="2371378" y="-521361"/>
                </a:lnTo>
                <a:lnTo>
                  <a:pt x="2395824" y="-450366"/>
                </a:lnTo>
                <a:lnTo>
                  <a:pt x="2413641" y="-377178"/>
                </a:lnTo>
                <a:lnTo>
                  <a:pt x="2424542" y="-302036"/>
                </a:lnTo>
                <a:lnTo>
                  <a:pt x="2428240" y="-225183"/>
                </a:lnTo>
                <a:lnTo>
                  <a:pt x="2424542" y="-148330"/>
                </a:lnTo>
                <a:lnTo>
                  <a:pt x="2413641" y="-73188"/>
                </a:lnTo>
                <a:lnTo>
                  <a:pt x="2395824" y="0"/>
                </a:lnTo>
                <a:lnTo>
                  <a:pt x="2371378" y="70994"/>
                </a:lnTo>
                <a:lnTo>
                  <a:pt x="2340590" y="139554"/>
                </a:lnTo>
                <a:lnTo>
                  <a:pt x="2303746" y="205438"/>
                </a:lnTo>
                <a:lnTo>
                  <a:pt x="2261135" y="268405"/>
                </a:lnTo>
                <a:lnTo>
                  <a:pt x="2213043" y="328213"/>
                </a:lnTo>
                <a:lnTo>
                  <a:pt x="2159757" y="384622"/>
                </a:lnTo>
                <a:lnTo>
                  <a:pt x="2101564" y="437391"/>
                </a:lnTo>
                <a:lnTo>
                  <a:pt x="2038751" y="486278"/>
                </a:lnTo>
                <a:lnTo>
                  <a:pt x="1971606" y="531043"/>
                </a:lnTo>
                <a:lnTo>
                  <a:pt x="1900416" y="571444"/>
                </a:lnTo>
                <a:lnTo>
                  <a:pt x="1825467" y="607241"/>
                </a:lnTo>
                <a:lnTo>
                  <a:pt x="1747047" y="638192"/>
                </a:lnTo>
                <a:lnTo>
                  <a:pt x="1665443" y="664056"/>
                </a:lnTo>
                <a:lnTo>
                  <a:pt x="1580942" y="684592"/>
                </a:lnTo>
                <a:lnTo>
                  <a:pt x="1493830" y="699559"/>
                </a:lnTo>
                <a:lnTo>
                  <a:pt x="1404396" y="708716"/>
                </a:lnTo>
                <a:lnTo>
                  <a:pt x="1312926" y="711822"/>
                </a:lnTo>
                <a:lnTo>
                  <a:pt x="1221455" y="708716"/>
                </a:lnTo>
                <a:lnTo>
                  <a:pt x="1132021" y="699559"/>
                </a:lnTo>
                <a:lnTo>
                  <a:pt x="1044909" y="684592"/>
                </a:lnTo>
                <a:lnTo>
                  <a:pt x="960408" y="664056"/>
                </a:lnTo>
                <a:lnTo>
                  <a:pt x="878804" y="638192"/>
                </a:lnTo>
                <a:lnTo>
                  <a:pt x="800384" y="607241"/>
                </a:lnTo>
                <a:lnTo>
                  <a:pt x="725435" y="571444"/>
                </a:lnTo>
                <a:lnTo>
                  <a:pt x="654245" y="531043"/>
                </a:lnTo>
                <a:lnTo>
                  <a:pt x="587100" y="486278"/>
                </a:lnTo>
                <a:lnTo>
                  <a:pt x="524287" y="437391"/>
                </a:lnTo>
                <a:lnTo>
                  <a:pt x="466094" y="384622"/>
                </a:lnTo>
                <a:lnTo>
                  <a:pt x="412808" y="328213"/>
                </a:lnTo>
                <a:lnTo>
                  <a:pt x="364716" y="268405"/>
                </a:lnTo>
                <a:lnTo>
                  <a:pt x="322105" y="205438"/>
                </a:lnTo>
                <a:lnTo>
                  <a:pt x="384524" y="577107"/>
                </a:lnTo>
                <a:lnTo>
                  <a:pt x="458462" y="636307"/>
                </a:lnTo>
                <a:lnTo>
                  <a:pt x="537502" y="690515"/>
                </a:lnTo>
                <a:lnTo>
                  <a:pt x="621305" y="739439"/>
                </a:lnTo>
                <a:lnTo>
                  <a:pt x="709534" y="782787"/>
                </a:lnTo>
                <a:lnTo>
                  <a:pt x="801850" y="820268"/>
                </a:lnTo>
                <a:lnTo>
                  <a:pt x="897916" y="851589"/>
                </a:lnTo>
                <a:lnTo>
                  <a:pt x="997394" y="876458"/>
                </a:lnTo>
                <a:lnTo>
                  <a:pt x="1099947" y="894583"/>
                </a:lnTo>
                <a:lnTo>
                  <a:pt x="1205237" y="905673"/>
                </a:lnTo>
                <a:lnTo>
                  <a:pt x="1312926" y="909434"/>
                </a:lnTo>
                <a:lnTo>
                  <a:pt x="1420614" y="905673"/>
                </a:lnTo>
                <a:lnTo>
                  <a:pt x="1525904" y="894583"/>
                </a:lnTo>
                <a:lnTo>
                  <a:pt x="1628457" y="876458"/>
                </a:lnTo>
                <a:lnTo>
                  <a:pt x="1727935" y="851589"/>
                </a:lnTo>
                <a:lnTo>
                  <a:pt x="1824001" y="820268"/>
                </a:lnTo>
                <a:lnTo>
                  <a:pt x="1916317" y="782787"/>
                </a:lnTo>
                <a:lnTo>
                  <a:pt x="2004546" y="739439"/>
                </a:lnTo>
                <a:lnTo>
                  <a:pt x="2088349" y="690515"/>
                </a:lnTo>
                <a:lnTo>
                  <a:pt x="2167389" y="636307"/>
                </a:lnTo>
                <a:lnTo>
                  <a:pt x="2241327" y="577107"/>
                </a:lnTo>
                <a:lnTo>
                  <a:pt x="2309827" y="513208"/>
                </a:lnTo>
                <a:lnTo>
                  <a:pt x="2372551" y="444901"/>
                </a:lnTo>
                <a:lnTo>
                  <a:pt x="2429160" y="372478"/>
                </a:lnTo>
                <a:lnTo>
                  <a:pt x="2479317" y="296232"/>
                </a:lnTo>
                <a:lnTo>
                  <a:pt x="2522684" y="216455"/>
                </a:lnTo>
                <a:lnTo>
                  <a:pt x="2558924" y="133438"/>
                </a:lnTo>
                <a:lnTo>
                  <a:pt x="2587698" y="47473"/>
                </a:lnTo>
                <a:lnTo>
                  <a:pt x="2608669" y="-41145"/>
                </a:lnTo>
                <a:lnTo>
                  <a:pt x="2621500" y="-132129"/>
                </a:lnTo>
                <a:lnTo>
                  <a:pt x="2625852" y="-225183"/>
                </a:lnTo>
                <a:lnTo>
                  <a:pt x="2621500" y="-318237"/>
                </a:lnTo>
                <a:lnTo>
                  <a:pt x="2608669" y="-409220"/>
                </a:lnTo>
                <a:lnTo>
                  <a:pt x="2587698" y="-497840"/>
                </a:lnTo>
                <a:lnTo>
                  <a:pt x="2558924" y="-583805"/>
                </a:lnTo>
                <a:lnTo>
                  <a:pt x="2522684" y="-666821"/>
                </a:lnTo>
                <a:lnTo>
                  <a:pt x="2479317" y="-746599"/>
                </a:lnTo>
                <a:lnTo>
                  <a:pt x="2429160" y="-822845"/>
                </a:lnTo>
                <a:lnTo>
                  <a:pt x="2372551" y="-895267"/>
                </a:lnTo>
                <a:lnTo>
                  <a:pt x="2309827" y="-963574"/>
                </a:lnTo>
                <a:lnTo>
                  <a:pt x="2241327" y="-1027474"/>
                </a:lnTo>
                <a:lnTo>
                  <a:pt x="2167389" y="-1086673"/>
                </a:lnTo>
                <a:lnTo>
                  <a:pt x="2088349" y="-1140881"/>
                </a:lnTo>
                <a:lnTo>
                  <a:pt x="2004546" y="-1189806"/>
                </a:lnTo>
                <a:lnTo>
                  <a:pt x="1916317" y="-1233154"/>
                </a:lnTo>
                <a:lnTo>
                  <a:pt x="1824001" y="-1270635"/>
                </a:lnTo>
                <a:lnTo>
                  <a:pt x="1727935" y="-1301956"/>
                </a:lnTo>
                <a:lnTo>
                  <a:pt x="1628457" y="-1326825"/>
                </a:lnTo>
                <a:lnTo>
                  <a:pt x="1525904" y="-1344950"/>
                </a:lnTo>
                <a:lnTo>
                  <a:pt x="1420614" y="-1356040"/>
                </a:lnTo>
                <a:lnTo>
                  <a:pt x="1312926" y="-1359801"/>
                </a:lnTo>
                <a:lnTo>
                  <a:pt x="1205237" y="-1356040"/>
                </a:lnTo>
                <a:lnTo>
                  <a:pt x="1099947" y="-1344950"/>
                </a:lnTo>
                <a:lnTo>
                  <a:pt x="997394" y="-1326825"/>
                </a:lnTo>
                <a:lnTo>
                  <a:pt x="897916" y="-1301956"/>
                </a:lnTo>
                <a:lnTo>
                  <a:pt x="801850" y="-1270635"/>
                </a:lnTo>
                <a:lnTo>
                  <a:pt x="709534" y="-1233154"/>
                </a:lnTo>
                <a:lnTo>
                  <a:pt x="621305" y="-1189806"/>
                </a:lnTo>
                <a:lnTo>
                  <a:pt x="537502" y="-1140881"/>
                </a:lnTo>
                <a:lnTo>
                  <a:pt x="458462" y="-1086673"/>
                </a:lnTo>
                <a:lnTo>
                  <a:pt x="384524" y="-1027474"/>
                </a:lnTo>
                <a:lnTo>
                  <a:pt x="316024" y="-963574"/>
                </a:lnTo>
                <a:lnTo>
                  <a:pt x="253300" y="-895267"/>
                </a:lnTo>
                <a:lnTo>
                  <a:pt x="196691" y="-822845"/>
                </a:lnTo>
                <a:lnTo>
                  <a:pt x="146534" y="-746599"/>
                </a:lnTo>
                <a:lnTo>
                  <a:pt x="103167" y="-666821"/>
                </a:lnTo>
                <a:lnTo>
                  <a:pt x="66927" y="-583805"/>
                </a:lnTo>
                <a:lnTo>
                  <a:pt x="38153" y="-497840"/>
                </a:lnTo>
                <a:lnTo>
                  <a:pt x="17182" y="-4092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04026" y="657605"/>
            <a:ext cx="2625852" cy="2269236"/>
          </a:xfrm>
          <a:custGeom>
            <a:avLst/>
            <a:gdLst/>
            <a:ahLst/>
            <a:cxnLst/>
            <a:rect l="l" t="t" r="r" b="b"/>
            <a:pathLst>
              <a:path w="2625852" h="2269236">
                <a:moveTo>
                  <a:pt x="0" y="1134618"/>
                </a:moveTo>
                <a:lnTo>
                  <a:pt x="4351" y="1041563"/>
                </a:lnTo>
                <a:lnTo>
                  <a:pt x="17182" y="950580"/>
                </a:lnTo>
                <a:lnTo>
                  <a:pt x="38153" y="861960"/>
                </a:lnTo>
                <a:lnTo>
                  <a:pt x="66927" y="775996"/>
                </a:lnTo>
                <a:lnTo>
                  <a:pt x="103167" y="692979"/>
                </a:lnTo>
                <a:lnTo>
                  <a:pt x="146534" y="613201"/>
                </a:lnTo>
                <a:lnTo>
                  <a:pt x="196691" y="536955"/>
                </a:lnTo>
                <a:lnTo>
                  <a:pt x="253300" y="464533"/>
                </a:lnTo>
                <a:lnTo>
                  <a:pt x="316024" y="396226"/>
                </a:lnTo>
                <a:lnTo>
                  <a:pt x="384524" y="332327"/>
                </a:lnTo>
                <a:lnTo>
                  <a:pt x="458462" y="273127"/>
                </a:lnTo>
                <a:lnTo>
                  <a:pt x="537502" y="218919"/>
                </a:lnTo>
                <a:lnTo>
                  <a:pt x="621305" y="169995"/>
                </a:lnTo>
                <a:lnTo>
                  <a:pt x="709534" y="126646"/>
                </a:lnTo>
                <a:lnTo>
                  <a:pt x="801850" y="89165"/>
                </a:lnTo>
                <a:lnTo>
                  <a:pt x="897916" y="57844"/>
                </a:lnTo>
                <a:lnTo>
                  <a:pt x="997394" y="32975"/>
                </a:lnTo>
                <a:lnTo>
                  <a:pt x="1099947" y="14850"/>
                </a:lnTo>
                <a:lnTo>
                  <a:pt x="1205237" y="3761"/>
                </a:lnTo>
                <a:lnTo>
                  <a:pt x="1312926" y="0"/>
                </a:lnTo>
                <a:lnTo>
                  <a:pt x="1420614" y="3761"/>
                </a:lnTo>
                <a:lnTo>
                  <a:pt x="1525904" y="14850"/>
                </a:lnTo>
                <a:lnTo>
                  <a:pt x="1628457" y="32975"/>
                </a:lnTo>
                <a:lnTo>
                  <a:pt x="1727935" y="57844"/>
                </a:lnTo>
                <a:lnTo>
                  <a:pt x="1824001" y="89165"/>
                </a:lnTo>
                <a:lnTo>
                  <a:pt x="1916317" y="126646"/>
                </a:lnTo>
                <a:lnTo>
                  <a:pt x="2004546" y="169995"/>
                </a:lnTo>
                <a:lnTo>
                  <a:pt x="2088349" y="218919"/>
                </a:lnTo>
                <a:lnTo>
                  <a:pt x="2167389" y="273127"/>
                </a:lnTo>
                <a:lnTo>
                  <a:pt x="2241327" y="332327"/>
                </a:lnTo>
                <a:lnTo>
                  <a:pt x="2309827" y="396226"/>
                </a:lnTo>
                <a:lnTo>
                  <a:pt x="2372551" y="464533"/>
                </a:lnTo>
                <a:lnTo>
                  <a:pt x="2429160" y="536955"/>
                </a:lnTo>
                <a:lnTo>
                  <a:pt x="2479317" y="613201"/>
                </a:lnTo>
                <a:lnTo>
                  <a:pt x="2522684" y="692979"/>
                </a:lnTo>
                <a:lnTo>
                  <a:pt x="2558924" y="775996"/>
                </a:lnTo>
                <a:lnTo>
                  <a:pt x="2587698" y="861960"/>
                </a:lnTo>
                <a:lnTo>
                  <a:pt x="2608669" y="950580"/>
                </a:lnTo>
                <a:lnTo>
                  <a:pt x="2621500" y="1041563"/>
                </a:lnTo>
                <a:lnTo>
                  <a:pt x="2625852" y="1134618"/>
                </a:lnTo>
                <a:lnTo>
                  <a:pt x="2621500" y="1227672"/>
                </a:lnTo>
                <a:lnTo>
                  <a:pt x="2608669" y="1318655"/>
                </a:lnTo>
                <a:lnTo>
                  <a:pt x="2587698" y="1407275"/>
                </a:lnTo>
                <a:lnTo>
                  <a:pt x="2558924" y="1493239"/>
                </a:lnTo>
                <a:lnTo>
                  <a:pt x="2522684" y="1576256"/>
                </a:lnTo>
                <a:lnTo>
                  <a:pt x="2479317" y="1656034"/>
                </a:lnTo>
                <a:lnTo>
                  <a:pt x="2429160" y="1732280"/>
                </a:lnTo>
                <a:lnTo>
                  <a:pt x="2372551" y="1804702"/>
                </a:lnTo>
                <a:lnTo>
                  <a:pt x="2309827" y="1873009"/>
                </a:lnTo>
                <a:lnTo>
                  <a:pt x="2241327" y="1936908"/>
                </a:lnTo>
                <a:lnTo>
                  <a:pt x="2167389" y="1996108"/>
                </a:lnTo>
                <a:lnTo>
                  <a:pt x="2088349" y="2050316"/>
                </a:lnTo>
                <a:lnTo>
                  <a:pt x="2004546" y="2099240"/>
                </a:lnTo>
                <a:lnTo>
                  <a:pt x="1916317" y="2142589"/>
                </a:lnTo>
                <a:lnTo>
                  <a:pt x="1824001" y="2180070"/>
                </a:lnTo>
                <a:lnTo>
                  <a:pt x="1727935" y="2211391"/>
                </a:lnTo>
                <a:lnTo>
                  <a:pt x="1628457" y="2236260"/>
                </a:lnTo>
                <a:lnTo>
                  <a:pt x="1525904" y="2254385"/>
                </a:lnTo>
                <a:lnTo>
                  <a:pt x="1420614" y="2265474"/>
                </a:lnTo>
                <a:lnTo>
                  <a:pt x="1312926" y="2269236"/>
                </a:lnTo>
                <a:lnTo>
                  <a:pt x="1205237" y="2265474"/>
                </a:lnTo>
                <a:lnTo>
                  <a:pt x="1099947" y="2254385"/>
                </a:lnTo>
                <a:lnTo>
                  <a:pt x="997394" y="2236260"/>
                </a:lnTo>
                <a:lnTo>
                  <a:pt x="897916" y="2211391"/>
                </a:lnTo>
                <a:lnTo>
                  <a:pt x="801850" y="2180070"/>
                </a:lnTo>
                <a:lnTo>
                  <a:pt x="709534" y="2142589"/>
                </a:lnTo>
                <a:lnTo>
                  <a:pt x="621305" y="2099240"/>
                </a:lnTo>
                <a:lnTo>
                  <a:pt x="537502" y="2050316"/>
                </a:lnTo>
                <a:lnTo>
                  <a:pt x="458462" y="1996108"/>
                </a:lnTo>
                <a:lnTo>
                  <a:pt x="384524" y="1936908"/>
                </a:lnTo>
                <a:lnTo>
                  <a:pt x="316024" y="1873009"/>
                </a:lnTo>
                <a:lnTo>
                  <a:pt x="253300" y="1804702"/>
                </a:lnTo>
                <a:lnTo>
                  <a:pt x="196691" y="1732280"/>
                </a:lnTo>
                <a:lnTo>
                  <a:pt x="146534" y="1656034"/>
                </a:lnTo>
                <a:lnTo>
                  <a:pt x="103167" y="1576256"/>
                </a:lnTo>
                <a:lnTo>
                  <a:pt x="66927" y="1493239"/>
                </a:lnTo>
                <a:lnTo>
                  <a:pt x="38153" y="1407275"/>
                </a:lnTo>
                <a:lnTo>
                  <a:pt x="17182" y="1318655"/>
                </a:lnTo>
                <a:lnTo>
                  <a:pt x="4351" y="1227672"/>
                </a:lnTo>
                <a:lnTo>
                  <a:pt x="0" y="1134618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501638" y="855217"/>
            <a:ext cx="2230628" cy="1874012"/>
          </a:xfrm>
          <a:custGeom>
            <a:avLst/>
            <a:gdLst/>
            <a:ahLst/>
            <a:cxnLst/>
            <a:rect l="l" t="t" r="r" b="b"/>
            <a:pathLst>
              <a:path w="2230628" h="1874012">
                <a:moveTo>
                  <a:pt x="0" y="937006"/>
                </a:moveTo>
                <a:lnTo>
                  <a:pt x="3697" y="1013859"/>
                </a:lnTo>
                <a:lnTo>
                  <a:pt x="14598" y="1089000"/>
                </a:lnTo>
                <a:lnTo>
                  <a:pt x="32415" y="1162189"/>
                </a:lnTo>
                <a:lnTo>
                  <a:pt x="56861" y="1233184"/>
                </a:lnTo>
                <a:lnTo>
                  <a:pt x="87649" y="1301744"/>
                </a:lnTo>
                <a:lnTo>
                  <a:pt x="124493" y="1367627"/>
                </a:lnTo>
                <a:lnTo>
                  <a:pt x="167104" y="1430594"/>
                </a:lnTo>
                <a:lnTo>
                  <a:pt x="215196" y="1490402"/>
                </a:lnTo>
                <a:lnTo>
                  <a:pt x="268482" y="1546812"/>
                </a:lnTo>
                <a:lnTo>
                  <a:pt x="326675" y="1599580"/>
                </a:lnTo>
                <a:lnTo>
                  <a:pt x="389488" y="1648468"/>
                </a:lnTo>
                <a:lnTo>
                  <a:pt x="456633" y="1693233"/>
                </a:lnTo>
                <a:lnTo>
                  <a:pt x="527823" y="1733634"/>
                </a:lnTo>
                <a:lnTo>
                  <a:pt x="602772" y="1769430"/>
                </a:lnTo>
                <a:lnTo>
                  <a:pt x="681192" y="1800381"/>
                </a:lnTo>
                <a:lnTo>
                  <a:pt x="762796" y="1826245"/>
                </a:lnTo>
                <a:lnTo>
                  <a:pt x="847297" y="1846781"/>
                </a:lnTo>
                <a:lnTo>
                  <a:pt x="934409" y="1861749"/>
                </a:lnTo>
                <a:lnTo>
                  <a:pt x="1023843" y="1870906"/>
                </a:lnTo>
                <a:lnTo>
                  <a:pt x="1115314" y="1874012"/>
                </a:lnTo>
                <a:lnTo>
                  <a:pt x="1206784" y="1870906"/>
                </a:lnTo>
                <a:lnTo>
                  <a:pt x="1296218" y="1861749"/>
                </a:lnTo>
                <a:lnTo>
                  <a:pt x="1383330" y="1846781"/>
                </a:lnTo>
                <a:lnTo>
                  <a:pt x="1467831" y="1826245"/>
                </a:lnTo>
                <a:lnTo>
                  <a:pt x="1549435" y="1800381"/>
                </a:lnTo>
                <a:lnTo>
                  <a:pt x="1627855" y="1769430"/>
                </a:lnTo>
                <a:lnTo>
                  <a:pt x="1702804" y="1733634"/>
                </a:lnTo>
                <a:lnTo>
                  <a:pt x="1773994" y="1693233"/>
                </a:lnTo>
                <a:lnTo>
                  <a:pt x="1841139" y="1648468"/>
                </a:lnTo>
                <a:lnTo>
                  <a:pt x="1903952" y="1599580"/>
                </a:lnTo>
                <a:lnTo>
                  <a:pt x="1962145" y="1546812"/>
                </a:lnTo>
                <a:lnTo>
                  <a:pt x="2015431" y="1490402"/>
                </a:lnTo>
                <a:lnTo>
                  <a:pt x="2063523" y="1430594"/>
                </a:lnTo>
                <a:lnTo>
                  <a:pt x="2106134" y="1367627"/>
                </a:lnTo>
                <a:lnTo>
                  <a:pt x="2142978" y="1301744"/>
                </a:lnTo>
                <a:lnTo>
                  <a:pt x="2173766" y="1233184"/>
                </a:lnTo>
                <a:lnTo>
                  <a:pt x="2198212" y="1162189"/>
                </a:lnTo>
                <a:lnTo>
                  <a:pt x="2216029" y="1089000"/>
                </a:lnTo>
                <a:lnTo>
                  <a:pt x="2226930" y="1013859"/>
                </a:lnTo>
                <a:lnTo>
                  <a:pt x="2230628" y="937006"/>
                </a:lnTo>
                <a:lnTo>
                  <a:pt x="2226930" y="860152"/>
                </a:lnTo>
                <a:lnTo>
                  <a:pt x="2216029" y="785011"/>
                </a:lnTo>
                <a:lnTo>
                  <a:pt x="2198212" y="711822"/>
                </a:lnTo>
                <a:lnTo>
                  <a:pt x="2173766" y="640827"/>
                </a:lnTo>
                <a:lnTo>
                  <a:pt x="2142978" y="572267"/>
                </a:lnTo>
                <a:lnTo>
                  <a:pt x="2106134" y="506384"/>
                </a:lnTo>
                <a:lnTo>
                  <a:pt x="2063523" y="443417"/>
                </a:lnTo>
                <a:lnTo>
                  <a:pt x="2015431" y="383609"/>
                </a:lnTo>
                <a:lnTo>
                  <a:pt x="1962145" y="327199"/>
                </a:lnTo>
                <a:lnTo>
                  <a:pt x="1903952" y="274431"/>
                </a:lnTo>
                <a:lnTo>
                  <a:pt x="1841139" y="225543"/>
                </a:lnTo>
                <a:lnTo>
                  <a:pt x="1773994" y="180778"/>
                </a:lnTo>
                <a:lnTo>
                  <a:pt x="1702804" y="140377"/>
                </a:lnTo>
                <a:lnTo>
                  <a:pt x="1627855" y="104581"/>
                </a:lnTo>
                <a:lnTo>
                  <a:pt x="1549435" y="73630"/>
                </a:lnTo>
                <a:lnTo>
                  <a:pt x="1467831" y="47766"/>
                </a:lnTo>
                <a:lnTo>
                  <a:pt x="1383330" y="27230"/>
                </a:lnTo>
                <a:lnTo>
                  <a:pt x="1296218" y="12262"/>
                </a:lnTo>
                <a:lnTo>
                  <a:pt x="1206784" y="3105"/>
                </a:lnTo>
                <a:lnTo>
                  <a:pt x="1115314" y="0"/>
                </a:lnTo>
                <a:lnTo>
                  <a:pt x="1023843" y="3105"/>
                </a:lnTo>
                <a:lnTo>
                  <a:pt x="934409" y="12262"/>
                </a:lnTo>
                <a:lnTo>
                  <a:pt x="847297" y="27230"/>
                </a:lnTo>
                <a:lnTo>
                  <a:pt x="762796" y="47766"/>
                </a:lnTo>
                <a:lnTo>
                  <a:pt x="681192" y="73630"/>
                </a:lnTo>
                <a:lnTo>
                  <a:pt x="602772" y="104581"/>
                </a:lnTo>
                <a:lnTo>
                  <a:pt x="527823" y="140377"/>
                </a:lnTo>
                <a:lnTo>
                  <a:pt x="456633" y="180778"/>
                </a:lnTo>
                <a:lnTo>
                  <a:pt x="389488" y="225543"/>
                </a:lnTo>
                <a:lnTo>
                  <a:pt x="326675" y="274431"/>
                </a:lnTo>
                <a:lnTo>
                  <a:pt x="268482" y="327199"/>
                </a:lnTo>
                <a:lnTo>
                  <a:pt x="215196" y="383609"/>
                </a:lnTo>
                <a:lnTo>
                  <a:pt x="167104" y="443417"/>
                </a:lnTo>
                <a:lnTo>
                  <a:pt x="124493" y="506384"/>
                </a:lnTo>
                <a:lnTo>
                  <a:pt x="87649" y="572267"/>
                </a:lnTo>
                <a:lnTo>
                  <a:pt x="56861" y="640827"/>
                </a:lnTo>
                <a:lnTo>
                  <a:pt x="32415" y="711822"/>
                </a:lnTo>
                <a:lnTo>
                  <a:pt x="14598" y="785011"/>
                </a:lnTo>
                <a:lnTo>
                  <a:pt x="3697" y="860152"/>
                </a:lnTo>
                <a:lnTo>
                  <a:pt x="0" y="937006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60832" y="483108"/>
            <a:ext cx="1545336" cy="12390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56132" y="728472"/>
            <a:ext cx="745236" cy="10195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81000" y="4415028"/>
            <a:ext cx="5334000" cy="2286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856732" y="3660646"/>
            <a:ext cx="3168395" cy="315925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920740" y="3724655"/>
            <a:ext cx="2985516" cy="297637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901690" y="3705605"/>
            <a:ext cx="3023616" cy="3014472"/>
          </a:xfrm>
          <a:custGeom>
            <a:avLst/>
            <a:gdLst/>
            <a:ahLst/>
            <a:cxnLst/>
            <a:rect l="l" t="t" r="r" b="b"/>
            <a:pathLst>
              <a:path w="3023616" h="3014472">
                <a:moveTo>
                  <a:pt x="0" y="3014472"/>
                </a:moveTo>
                <a:lnTo>
                  <a:pt x="3023616" y="3014472"/>
                </a:lnTo>
                <a:lnTo>
                  <a:pt x="3023616" y="0"/>
                </a:lnTo>
                <a:lnTo>
                  <a:pt x="0" y="0"/>
                </a:lnTo>
                <a:lnTo>
                  <a:pt x="0" y="3014472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134616" y="981951"/>
            <a:ext cx="236195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0"/>
              </a:lnSpc>
              <a:spcBef>
                <a:spcPts val="148"/>
              </a:spcBef>
            </a:pPr>
            <a:r>
              <a:rPr sz="28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Im</a:t>
            </a:r>
            <a:r>
              <a:rPr sz="2800" spc="-10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p</a:t>
            </a:r>
            <a:r>
              <a:rPr sz="28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l</a:t>
            </a:r>
            <a:r>
              <a:rPr sz="28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e</a:t>
            </a:r>
            <a:r>
              <a:rPr sz="28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m</a:t>
            </a:r>
            <a:r>
              <a:rPr sz="28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ent</a:t>
            </a:r>
            <a:r>
              <a:rPr sz="28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a</a:t>
            </a:r>
            <a:r>
              <a:rPr sz="28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t</a:t>
            </a:r>
            <a:r>
              <a:rPr sz="28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i</a:t>
            </a:r>
            <a:r>
              <a:rPr sz="28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o</a:t>
            </a:r>
            <a:r>
              <a:rPr sz="2800" spc="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n</a:t>
            </a:r>
            <a:endParaRPr sz="280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2304456"/>
            <a:ext cx="5195315" cy="14229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85"/>
              </a:lnSpc>
              <a:spcBef>
                <a:spcPts val="119"/>
              </a:spcBef>
            </a:pPr>
            <a:r>
              <a:rPr sz="3000" spc="0" baseline="1501" dirty="0" smtClean="0">
                <a:solidFill>
                  <a:srgbClr val="7ED13A"/>
                </a:solidFill>
                <a:latin typeface="Wingdings"/>
                <a:cs typeface="Wingdings"/>
              </a:rPr>
              <a:t></a:t>
            </a:r>
            <a:r>
              <a:rPr sz="3000" spc="172" baseline="1449" dirty="0" smtClean="0">
                <a:solidFill>
                  <a:srgbClr val="7ED13A"/>
                </a:solidFill>
                <a:latin typeface="Times New Roman"/>
                <a:cs typeface="Times New Roman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This</a:t>
            </a:r>
            <a:r>
              <a:rPr sz="3600" spc="18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pol</a:t>
            </a:r>
            <a:r>
              <a:rPr sz="3600" spc="9" baseline="1224" dirty="0" smtClean="0">
                <a:latin typeface="Franklin Gothic Book"/>
                <a:cs typeface="Franklin Gothic Book"/>
              </a:rPr>
              <a:t>i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cy</a:t>
            </a:r>
            <a:r>
              <a:rPr sz="3600" spc="105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was</a:t>
            </a:r>
            <a:r>
              <a:rPr sz="3600" spc="-17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not</a:t>
            </a:r>
            <a:r>
              <a:rPr sz="3600" spc="-14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imp</a:t>
            </a:r>
            <a:r>
              <a:rPr sz="3600" spc="9" baseline="1224" dirty="0" smtClean="0">
                <a:latin typeface="Franklin Gothic Book"/>
                <a:cs typeface="Franklin Gothic Book"/>
              </a:rPr>
              <a:t>l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emen</a:t>
            </a:r>
            <a:r>
              <a:rPr sz="3600" spc="-9" baseline="1224" dirty="0" smtClean="0">
                <a:latin typeface="Franklin Gothic Book"/>
                <a:cs typeface="Franklin Gothic Book"/>
              </a:rPr>
              <a:t>te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d</a:t>
            </a:r>
            <a:r>
              <a:rPr sz="3600" spc="90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due</a:t>
            </a:r>
            <a:r>
              <a:rPr sz="3600" spc="-133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to</a:t>
            </a:r>
            <a:endParaRPr sz="2400">
              <a:latin typeface="Franklin Gothic Book"/>
              <a:cs typeface="Franklin Gothic Book"/>
            </a:endParaRPr>
          </a:p>
          <a:p>
            <a:pPr marL="195579" marR="61952">
              <a:lnSpc>
                <a:spcPts val="2721"/>
              </a:lnSpc>
              <a:spcBef>
                <a:spcPts val="0"/>
              </a:spcBef>
            </a:pPr>
            <a:r>
              <a:rPr sz="2400" spc="0" dirty="0" smtClean="0">
                <a:latin typeface="Franklin Gothic Book"/>
                <a:cs typeface="Franklin Gothic Book"/>
              </a:rPr>
              <a:t>t</a:t>
            </a:r>
            <a:r>
              <a:rPr sz="2400" spc="8" dirty="0" smtClean="0">
                <a:latin typeface="Franklin Gothic Book"/>
                <a:cs typeface="Franklin Gothic Book"/>
              </a:rPr>
              <a:t>h</a:t>
            </a:r>
            <a:r>
              <a:rPr sz="2400" spc="0" dirty="0" smtClean="0">
                <a:latin typeface="Franklin Gothic Book"/>
                <a:cs typeface="Franklin Gothic Book"/>
              </a:rPr>
              <a:t>e</a:t>
            </a:r>
            <a:r>
              <a:rPr sz="2400" spc="-23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war</a:t>
            </a:r>
            <a:r>
              <a:rPr sz="2400" spc="-167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with</a:t>
            </a:r>
            <a:r>
              <a:rPr sz="2400" spc="-21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Ind</a:t>
            </a:r>
            <a:r>
              <a:rPr sz="2400" spc="8" dirty="0" smtClean="0"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latin typeface="Franklin Gothic Book"/>
                <a:cs typeface="Franklin Gothic Book"/>
              </a:rPr>
              <a:t>a,</a:t>
            </a:r>
            <a:r>
              <a:rPr sz="2400" spc="271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sepa</a:t>
            </a:r>
            <a:r>
              <a:rPr sz="2400" spc="8" dirty="0" smtClean="0">
                <a:latin typeface="Franklin Gothic Book"/>
                <a:cs typeface="Franklin Gothic Book"/>
              </a:rPr>
              <a:t>r</a:t>
            </a:r>
            <a:r>
              <a:rPr sz="2400" spc="0" dirty="0" smtClean="0">
                <a:latin typeface="Franklin Gothic Book"/>
                <a:cs typeface="Franklin Gothic Book"/>
              </a:rPr>
              <a:t>at</a:t>
            </a:r>
            <a:r>
              <a:rPr sz="2400" spc="8" dirty="0" smtClean="0"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latin typeface="Franklin Gothic Book"/>
                <a:cs typeface="Franklin Gothic Book"/>
              </a:rPr>
              <a:t>on</a:t>
            </a:r>
            <a:r>
              <a:rPr sz="2400" spc="-132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of</a:t>
            </a:r>
            <a:r>
              <a:rPr sz="2400" spc="-75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East </a:t>
            </a:r>
            <a:endParaRPr sz="2400">
              <a:latin typeface="Franklin Gothic Book"/>
              <a:cs typeface="Franklin Gothic Book"/>
            </a:endParaRPr>
          </a:p>
          <a:p>
            <a:pPr marL="195579" marR="61952">
              <a:lnSpc>
                <a:spcPts val="2721"/>
              </a:lnSpc>
              <a:spcBef>
                <a:spcPts val="157"/>
              </a:spcBef>
            </a:pPr>
            <a:r>
              <a:rPr sz="2400" spc="0" dirty="0" smtClean="0">
                <a:latin typeface="Franklin Gothic Book"/>
                <a:cs typeface="Franklin Gothic Book"/>
              </a:rPr>
              <a:t>Pa</a:t>
            </a:r>
            <a:r>
              <a:rPr sz="2400" spc="4" dirty="0" smtClean="0">
                <a:latin typeface="Franklin Gothic Book"/>
                <a:cs typeface="Franklin Gothic Book"/>
              </a:rPr>
              <a:t>k</a:t>
            </a:r>
            <a:r>
              <a:rPr sz="2400" spc="0" dirty="0" smtClean="0">
                <a:latin typeface="Franklin Gothic Book"/>
                <a:cs typeface="Franklin Gothic Book"/>
              </a:rPr>
              <a:t>i</a:t>
            </a:r>
            <a:r>
              <a:rPr sz="2400" spc="8" dirty="0" smtClean="0">
                <a:latin typeface="Franklin Gothic Book"/>
                <a:cs typeface="Franklin Gothic Book"/>
              </a:rPr>
              <a:t>s</a:t>
            </a:r>
            <a:r>
              <a:rPr sz="2400" spc="0" dirty="0" smtClean="0">
                <a:latin typeface="Franklin Gothic Book"/>
                <a:cs typeface="Franklin Gothic Book"/>
              </a:rPr>
              <a:t>t</a:t>
            </a:r>
            <a:r>
              <a:rPr sz="2400" spc="8" dirty="0" smtClean="0">
                <a:latin typeface="Franklin Gothic Book"/>
                <a:cs typeface="Franklin Gothic Book"/>
              </a:rPr>
              <a:t>a</a:t>
            </a:r>
            <a:r>
              <a:rPr sz="2400" spc="0" dirty="0" smtClean="0">
                <a:latin typeface="Franklin Gothic Book"/>
                <a:cs typeface="Franklin Gothic Book"/>
              </a:rPr>
              <a:t>n,</a:t>
            </a:r>
            <a:r>
              <a:rPr sz="2400" spc="123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and</a:t>
            </a:r>
            <a:r>
              <a:rPr sz="2400" spc="-73" dirty="0" smtClean="0">
                <a:latin typeface="Franklin Gothic Book"/>
                <a:cs typeface="Franklin Gothic Book"/>
              </a:rPr>
              <a:t> </a:t>
            </a:r>
            <a:r>
              <a:rPr sz="2400" spc="8" dirty="0" smtClean="0">
                <a:latin typeface="Franklin Gothic Book"/>
                <a:cs typeface="Franklin Gothic Book"/>
              </a:rPr>
              <a:t>t</a:t>
            </a:r>
            <a:r>
              <a:rPr sz="2400" spc="0" dirty="0" smtClean="0">
                <a:latin typeface="Franklin Gothic Book"/>
                <a:cs typeface="Franklin Gothic Book"/>
              </a:rPr>
              <a:t>he</a:t>
            </a:r>
            <a:r>
              <a:rPr sz="2400" spc="-74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co</a:t>
            </a:r>
            <a:r>
              <a:rPr sz="2400" spc="13" dirty="0" smtClean="0">
                <a:latin typeface="Franklin Gothic Book"/>
                <a:cs typeface="Franklin Gothic Book"/>
              </a:rPr>
              <a:t>l</a:t>
            </a:r>
            <a:r>
              <a:rPr sz="2400" spc="0" dirty="0" smtClean="0">
                <a:latin typeface="Franklin Gothic Book"/>
                <a:cs typeface="Franklin Gothic Book"/>
              </a:rPr>
              <a:t>l</a:t>
            </a:r>
            <a:r>
              <a:rPr sz="2400" spc="8" dirty="0" smtClean="0">
                <a:latin typeface="Franklin Gothic Book"/>
                <a:cs typeface="Franklin Gothic Book"/>
              </a:rPr>
              <a:t>a</a:t>
            </a:r>
            <a:r>
              <a:rPr sz="2400" spc="0" dirty="0" smtClean="0">
                <a:latin typeface="Franklin Gothic Book"/>
                <a:cs typeface="Franklin Gothic Book"/>
              </a:rPr>
              <a:t>pse</a:t>
            </a:r>
            <a:r>
              <a:rPr sz="2400" spc="215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of</a:t>
            </a:r>
            <a:r>
              <a:rPr sz="2400" spc="-75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the</a:t>
            </a:r>
            <a:r>
              <a:rPr sz="2400" spc="-28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m</a:t>
            </a:r>
            <a:r>
              <a:rPr sz="2400" spc="9" dirty="0" smtClean="0"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latin typeface="Franklin Gothic Book"/>
                <a:cs typeface="Franklin Gothic Book"/>
              </a:rPr>
              <a:t>l</a:t>
            </a:r>
            <a:r>
              <a:rPr sz="2400" spc="14" dirty="0" smtClean="0"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latin typeface="Franklin Gothic Book"/>
                <a:cs typeface="Franklin Gothic Book"/>
              </a:rPr>
              <a:t>t</a:t>
            </a:r>
            <a:r>
              <a:rPr sz="2400" spc="-9" dirty="0" smtClean="0">
                <a:latin typeface="Franklin Gothic Book"/>
                <a:cs typeface="Franklin Gothic Book"/>
              </a:rPr>
              <a:t>a</a:t>
            </a:r>
            <a:r>
              <a:rPr sz="2400" spc="0" dirty="0" smtClean="0">
                <a:latin typeface="Franklin Gothic Book"/>
                <a:cs typeface="Franklin Gothic Book"/>
              </a:rPr>
              <a:t>ry </a:t>
            </a:r>
            <a:endParaRPr sz="2400">
              <a:latin typeface="Franklin Gothic Book"/>
              <a:cs typeface="Franklin Gothic Book"/>
            </a:endParaRPr>
          </a:p>
          <a:p>
            <a:pPr marL="195579" marR="61952">
              <a:lnSpc>
                <a:spcPts val="2721"/>
              </a:lnSpc>
              <a:spcBef>
                <a:spcPts val="157"/>
              </a:spcBef>
            </a:pPr>
            <a:r>
              <a:rPr sz="2400" spc="0" dirty="0" smtClean="0">
                <a:latin typeface="Franklin Gothic Book"/>
                <a:cs typeface="Franklin Gothic Book"/>
              </a:rPr>
              <a:t>gov</a:t>
            </a:r>
            <a:r>
              <a:rPr sz="2400" spc="4" dirty="0" smtClean="0">
                <a:latin typeface="Franklin Gothic Book"/>
                <a:cs typeface="Franklin Gothic Book"/>
              </a:rPr>
              <a:t>e</a:t>
            </a:r>
            <a:r>
              <a:rPr sz="2400" spc="0" dirty="0" smtClean="0">
                <a:latin typeface="Franklin Gothic Book"/>
                <a:cs typeface="Franklin Gothic Book"/>
              </a:rPr>
              <a:t>r</a:t>
            </a:r>
            <a:r>
              <a:rPr sz="2400" spc="4" dirty="0" smtClean="0">
                <a:latin typeface="Franklin Gothic Book"/>
                <a:cs typeface="Franklin Gothic Book"/>
              </a:rPr>
              <a:t>n</a:t>
            </a:r>
            <a:r>
              <a:rPr sz="2400" spc="0" dirty="0" smtClean="0">
                <a:latin typeface="Franklin Gothic Book"/>
                <a:cs typeface="Franklin Gothic Book"/>
              </a:rPr>
              <a:t>m</a:t>
            </a:r>
            <a:r>
              <a:rPr sz="2400" spc="9" dirty="0" smtClean="0">
                <a:latin typeface="Franklin Gothic Book"/>
                <a:cs typeface="Franklin Gothic Book"/>
              </a:rPr>
              <a:t>e</a:t>
            </a:r>
            <a:r>
              <a:rPr sz="2400" spc="0" dirty="0" smtClean="0">
                <a:latin typeface="Franklin Gothic Book"/>
                <a:cs typeface="Franklin Gothic Book"/>
              </a:rPr>
              <a:t>n</a:t>
            </a:r>
            <a:r>
              <a:rPr sz="2400" spc="4" dirty="0" smtClean="0">
                <a:latin typeface="Franklin Gothic Book"/>
                <a:cs typeface="Franklin Gothic Book"/>
              </a:rPr>
              <a:t>t</a:t>
            </a:r>
            <a:r>
              <a:rPr sz="2400" spc="0" dirty="0" smtClean="0">
                <a:latin typeface="Franklin Gothic Book"/>
                <a:cs typeface="Franklin Gothic Book"/>
              </a:rPr>
              <a:t>.</a:t>
            </a:r>
            <a:endParaRPr sz="2400">
              <a:latin typeface="Franklin Gothic Book"/>
              <a:cs typeface="Franklin Gothic Book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901690" y="3705605"/>
            <a:ext cx="3023616" cy="30144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4"/>
          <p:cNvSpPr txBox="1"/>
          <p:nvPr/>
        </p:nvSpPr>
        <p:spPr>
          <a:xfrm>
            <a:off x="6061278" y="4529328"/>
            <a:ext cx="3082721" cy="23286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200"/>
              </a:lnSpc>
              <a:spcBef>
                <a:spcPts val="38"/>
              </a:spcBef>
            </a:pPr>
            <a:endParaRPr sz="1200"/>
          </a:p>
          <a:p>
            <a:pPr marR="2712978" indent="137693">
              <a:lnSpc>
                <a:spcPts val="2726"/>
              </a:lnSpc>
            </a:pPr>
            <a:r>
              <a:rPr sz="2400" spc="0" dirty="0" smtClean="0">
                <a:latin typeface="Georgia"/>
                <a:cs typeface="Georgia"/>
              </a:rPr>
              <a:t>n </a:t>
            </a:r>
            <a:endParaRPr sz="2400">
              <a:latin typeface="Georgia"/>
              <a:cs typeface="Georgia"/>
            </a:endParaRPr>
          </a:p>
          <a:p>
            <a:pPr marR="2712978">
              <a:lnSpc>
                <a:spcPts val="2726"/>
              </a:lnSpc>
              <a:spcBef>
                <a:spcPts val="5053"/>
              </a:spcBef>
            </a:pPr>
            <a:r>
              <a:rPr sz="2400" spc="0" dirty="0" smtClean="0">
                <a:latin typeface="Georgia"/>
                <a:cs typeface="Georgia"/>
              </a:rPr>
              <a:t>nt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0" y="380998"/>
            <a:ext cx="1752600" cy="6477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337816" y="2683764"/>
            <a:ext cx="845819" cy="7696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662428" y="2926079"/>
            <a:ext cx="140207" cy="2560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699131" y="2963291"/>
            <a:ext cx="67056" cy="182880"/>
          </a:xfrm>
          <a:custGeom>
            <a:avLst/>
            <a:gdLst/>
            <a:ahLst/>
            <a:cxnLst/>
            <a:rect l="l" t="t" r="r" b="b"/>
            <a:pathLst>
              <a:path w="67056" h="182880">
                <a:moveTo>
                  <a:pt x="11672" y="39598"/>
                </a:moveTo>
                <a:lnTo>
                  <a:pt x="0" y="45720"/>
                </a:lnTo>
                <a:lnTo>
                  <a:pt x="0" y="67310"/>
                </a:lnTo>
                <a:lnTo>
                  <a:pt x="11480" y="62358"/>
                </a:lnTo>
                <a:lnTo>
                  <a:pt x="23494" y="55753"/>
                </a:lnTo>
                <a:lnTo>
                  <a:pt x="35704" y="47836"/>
                </a:lnTo>
                <a:lnTo>
                  <a:pt x="44704" y="40386"/>
                </a:lnTo>
                <a:lnTo>
                  <a:pt x="44704" y="182880"/>
                </a:lnTo>
                <a:lnTo>
                  <a:pt x="67056" y="182880"/>
                </a:lnTo>
                <a:lnTo>
                  <a:pt x="67056" y="0"/>
                </a:lnTo>
                <a:lnTo>
                  <a:pt x="52705" y="0"/>
                </a:lnTo>
                <a:lnTo>
                  <a:pt x="50117" y="4601"/>
                </a:lnTo>
                <a:lnTo>
                  <a:pt x="42779" y="14369"/>
                </a:lnTo>
                <a:lnTo>
                  <a:pt x="32766" y="24384"/>
                </a:lnTo>
                <a:lnTo>
                  <a:pt x="32050" y="25015"/>
                </a:lnTo>
                <a:lnTo>
                  <a:pt x="22382" y="32670"/>
                </a:lnTo>
                <a:lnTo>
                  <a:pt x="11672" y="395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151888" y="5463540"/>
            <a:ext cx="845819" cy="7696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452116" y="5705856"/>
            <a:ext cx="198119" cy="25603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488311" y="5742673"/>
            <a:ext cx="126111" cy="182181"/>
          </a:xfrm>
          <a:custGeom>
            <a:avLst/>
            <a:gdLst/>
            <a:ahLst/>
            <a:cxnLst/>
            <a:rect l="l" t="t" r="r" b="b"/>
            <a:pathLst>
              <a:path w="126111" h="182181">
                <a:moveTo>
                  <a:pt x="0" y="138569"/>
                </a:moveTo>
                <a:lnTo>
                  <a:pt x="79120" y="138569"/>
                </a:lnTo>
                <a:lnTo>
                  <a:pt x="22097" y="118059"/>
                </a:lnTo>
                <a:lnTo>
                  <a:pt x="79120" y="35915"/>
                </a:lnTo>
                <a:lnTo>
                  <a:pt x="79120" y="118059"/>
                </a:lnTo>
                <a:lnTo>
                  <a:pt x="22097" y="118059"/>
                </a:lnTo>
                <a:lnTo>
                  <a:pt x="79120" y="138569"/>
                </a:lnTo>
                <a:lnTo>
                  <a:pt x="79120" y="182181"/>
                </a:lnTo>
                <a:lnTo>
                  <a:pt x="101472" y="182181"/>
                </a:lnTo>
                <a:lnTo>
                  <a:pt x="101472" y="138569"/>
                </a:lnTo>
                <a:lnTo>
                  <a:pt x="126111" y="138569"/>
                </a:lnTo>
                <a:lnTo>
                  <a:pt x="126111" y="118059"/>
                </a:lnTo>
                <a:lnTo>
                  <a:pt x="101472" y="118059"/>
                </a:lnTo>
                <a:lnTo>
                  <a:pt x="101472" y="0"/>
                </a:lnTo>
                <a:lnTo>
                  <a:pt x="83184" y="0"/>
                </a:lnTo>
                <a:lnTo>
                  <a:pt x="0" y="118059"/>
                </a:lnTo>
                <a:lnTo>
                  <a:pt x="0" y="13856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642616" y="4471416"/>
            <a:ext cx="845819" cy="7696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950464" y="4713732"/>
            <a:ext cx="192024" cy="25908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986913" y="4750308"/>
            <a:ext cx="119253" cy="186055"/>
          </a:xfrm>
          <a:custGeom>
            <a:avLst/>
            <a:gdLst/>
            <a:ahLst/>
            <a:cxnLst/>
            <a:rect l="l" t="t" r="r" b="b"/>
            <a:pathLst>
              <a:path w="119253" h="186054">
                <a:moveTo>
                  <a:pt x="22351" y="131826"/>
                </a:moveTo>
                <a:lnTo>
                  <a:pt x="0" y="134747"/>
                </a:lnTo>
                <a:lnTo>
                  <a:pt x="424" y="138173"/>
                </a:lnTo>
                <a:lnTo>
                  <a:pt x="3729" y="151020"/>
                </a:lnTo>
                <a:lnTo>
                  <a:pt x="9592" y="162231"/>
                </a:lnTo>
                <a:lnTo>
                  <a:pt x="18034" y="171831"/>
                </a:lnTo>
                <a:lnTo>
                  <a:pt x="21283" y="174546"/>
                </a:lnTo>
                <a:lnTo>
                  <a:pt x="32019" y="180953"/>
                </a:lnTo>
                <a:lnTo>
                  <a:pt x="44235" y="184783"/>
                </a:lnTo>
                <a:lnTo>
                  <a:pt x="57912" y="186055"/>
                </a:lnTo>
                <a:lnTo>
                  <a:pt x="67574" y="185472"/>
                </a:lnTo>
                <a:lnTo>
                  <a:pt x="80344" y="182592"/>
                </a:lnTo>
                <a:lnTo>
                  <a:pt x="91781" y="177288"/>
                </a:lnTo>
                <a:lnTo>
                  <a:pt x="101854" y="169545"/>
                </a:lnTo>
                <a:lnTo>
                  <a:pt x="106286" y="164906"/>
                </a:lnTo>
                <a:lnTo>
                  <a:pt x="113514" y="154182"/>
                </a:lnTo>
                <a:lnTo>
                  <a:pt x="117824" y="142230"/>
                </a:lnTo>
                <a:lnTo>
                  <a:pt x="119253" y="129032"/>
                </a:lnTo>
                <a:lnTo>
                  <a:pt x="118994" y="123191"/>
                </a:lnTo>
                <a:lnTo>
                  <a:pt x="116221" y="110462"/>
                </a:lnTo>
                <a:lnTo>
                  <a:pt x="110362" y="99695"/>
                </a:lnTo>
                <a:lnTo>
                  <a:pt x="107713" y="96550"/>
                </a:lnTo>
                <a:lnTo>
                  <a:pt x="97803" y="88906"/>
                </a:lnTo>
                <a:lnTo>
                  <a:pt x="85217" y="84201"/>
                </a:lnTo>
                <a:lnTo>
                  <a:pt x="93472" y="80391"/>
                </a:lnTo>
                <a:lnTo>
                  <a:pt x="99822" y="75311"/>
                </a:lnTo>
                <a:lnTo>
                  <a:pt x="104012" y="68834"/>
                </a:lnTo>
                <a:lnTo>
                  <a:pt x="108204" y="62357"/>
                </a:lnTo>
                <a:lnTo>
                  <a:pt x="110362" y="55118"/>
                </a:lnTo>
                <a:lnTo>
                  <a:pt x="110362" y="38989"/>
                </a:lnTo>
                <a:lnTo>
                  <a:pt x="108076" y="31242"/>
                </a:lnTo>
                <a:lnTo>
                  <a:pt x="103631" y="23749"/>
                </a:lnTo>
                <a:lnTo>
                  <a:pt x="95383" y="13741"/>
                </a:lnTo>
                <a:lnTo>
                  <a:pt x="84455" y="6350"/>
                </a:lnTo>
                <a:lnTo>
                  <a:pt x="69961" y="1263"/>
                </a:lnTo>
                <a:lnTo>
                  <a:pt x="57023" y="0"/>
                </a:lnTo>
                <a:lnTo>
                  <a:pt x="56872" y="0"/>
                </a:lnTo>
                <a:lnTo>
                  <a:pt x="43344" y="1378"/>
                </a:lnTo>
                <a:lnTo>
                  <a:pt x="31329" y="5475"/>
                </a:lnTo>
                <a:lnTo>
                  <a:pt x="20828" y="12319"/>
                </a:lnTo>
                <a:lnTo>
                  <a:pt x="11833" y="22390"/>
                </a:lnTo>
                <a:lnTo>
                  <a:pt x="5965" y="33699"/>
                </a:lnTo>
                <a:lnTo>
                  <a:pt x="2286" y="47117"/>
                </a:lnTo>
                <a:lnTo>
                  <a:pt x="24637" y="51181"/>
                </a:lnTo>
                <a:lnTo>
                  <a:pt x="24963" y="49207"/>
                </a:lnTo>
                <a:lnTo>
                  <a:pt x="29000" y="36067"/>
                </a:lnTo>
                <a:lnTo>
                  <a:pt x="35813" y="26543"/>
                </a:lnTo>
                <a:lnTo>
                  <a:pt x="41529" y="21082"/>
                </a:lnTo>
                <a:lnTo>
                  <a:pt x="48768" y="18288"/>
                </a:lnTo>
                <a:lnTo>
                  <a:pt x="66293" y="18288"/>
                </a:lnTo>
                <a:lnTo>
                  <a:pt x="73532" y="21082"/>
                </a:lnTo>
                <a:lnTo>
                  <a:pt x="78993" y="26416"/>
                </a:lnTo>
                <a:lnTo>
                  <a:pt x="84581" y="31750"/>
                </a:lnTo>
                <a:lnTo>
                  <a:pt x="87375" y="38608"/>
                </a:lnTo>
                <a:lnTo>
                  <a:pt x="87374" y="47188"/>
                </a:lnTo>
                <a:lnTo>
                  <a:pt x="84457" y="60430"/>
                </a:lnTo>
                <a:lnTo>
                  <a:pt x="75945" y="69850"/>
                </a:lnTo>
                <a:lnTo>
                  <a:pt x="74733" y="70611"/>
                </a:lnTo>
                <a:lnTo>
                  <a:pt x="63087" y="75578"/>
                </a:lnTo>
                <a:lnTo>
                  <a:pt x="50164" y="77216"/>
                </a:lnTo>
                <a:lnTo>
                  <a:pt x="49275" y="77216"/>
                </a:lnTo>
                <a:lnTo>
                  <a:pt x="46609" y="76962"/>
                </a:lnTo>
                <a:lnTo>
                  <a:pt x="44068" y="96647"/>
                </a:lnTo>
                <a:lnTo>
                  <a:pt x="50418" y="94996"/>
                </a:lnTo>
                <a:lnTo>
                  <a:pt x="55625" y="94107"/>
                </a:lnTo>
                <a:lnTo>
                  <a:pt x="62196" y="94163"/>
                </a:lnTo>
                <a:lnTo>
                  <a:pt x="74977" y="97033"/>
                </a:lnTo>
                <a:lnTo>
                  <a:pt x="85470" y="104140"/>
                </a:lnTo>
                <a:lnTo>
                  <a:pt x="93348" y="116398"/>
                </a:lnTo>
                <a:lnTo>
                  <a:pt x="95504" y="129540"/>
                </a:lnTo>
                <a:lnTo>
                  <a:pt x="95319" y="133704"/>
                </a:lnTo>
                <a:lnTo>
                  <a:pt x="92066" y="146176"/>
                </a:lnTo>
                <a:lnTo>
                  <a:pt x="84709" y="156718"/>
                </a:lnTo>
                <a:lnTo>
                  <a:pt x="82062" y="159144"/>
                </a:lnTo>
                <a:lnTo>
                  <a:pt x="71012" y="165505"/>
                </a:lnTo>
                <a:lnTo>
                  <a:pt x="58038" y="167640"/>
                </a:lnTo>
                <a:lnTo>
                  <a:pt x="49149" y="167640"/>
                </a:lnTo>
                <a:lnTo>
                  <a:pt x="41656" y="164846"/>
                </a:lnTo>
                <a:lnTo>
                  <a:pt x="35432" y="159258"/>
                </a:lnTo>
                <a:lnTo>
                  <a:pt x="32564" y="156217"/>
                </a:lnTo>
                <a:lnTo>
                  <a:pt x="26515" y="145884"/>
                </a:lnTo>
                <a:lnTo>
                  <a:pt x="22351" y="1318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627376" y="3592067"/>
            <a:ext cx="845820" cy="76962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932176" y="3834384"/>
            <a:ext cx="193548" cy="25603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968498" y="3871087"/>
            <a:ext cx="120522" cy="182880"/>
          </a:xfrm>
          <a:custGeom>
            <a:avLst/>
            <a:gdLst/>
            <a:ahLst/>
            <a:cxnLst/>
            <a:rect l="l" t="t" r="r" b="b"/>
            <a:pathLst>
              <a:path w="120522" h="182880">
                <a:moveTo>
                  <a:pt x="31241" y="161417"/>
                </a:moveTo>
                <a:lnTo>
                  <a:pt x="33654" y="157352"/>
                </a:lnTo>
                <a:lnTo>
                  <a:pt x="36829" y="153288"/>
                </a:lnTo>
                <a:lnTo>
                  <a:pt x="40639" y="149225"/>
                </a:lnTo>
                <a:lnTo>
                  <a:pt x="44683" y="145321"/>
                </a:lnTo>
                <a:lnTo>
                  <a:pt x="53659" y="137336"/>
                </a:lnTo>
                <a:lnTo>
                  <a:pt x="66547" y="126364"/>
                </a:lnTo>
                <a:lnTo>
                  <a:pt x="75220" y="118904"/>
                </a:lnTo>
                <a:lnTo>
                  <a:pt x="85803" y="109436"/>
                </a:lnTo>
                <a:lnTo>
                  <a:pt x="94394" y="101217"/>
                </a:lnTo>
                <a:lnTo>
                  <a:pt x="100964" y="94233"/>
                </a:lnTo>
                <a:lnTo>
                  <a:pt x="110285" y="82330"/>
                </a:lnTo>
                <a:lnTo>
                  <a:pt x="115824" y="72008"/>
                </a:lnTo>
                <a:lnTo>
                  <a:pt x="118744" y="65024"/>
                </a:lnTo>
                <a:lnTo>
                  <a:pt x="120268" y="57785"/>
                </a:lnTo>
                <a:lnTo>
                  <a:pt x="120257" y="49390"/>
                </a:lnTo>
                <a:lnTo>
                  <a:pt x="118388" y="36303"/>
                </a:lnTo>
                <a:lnTo>
                  <a:pt x="113311" y="24683"/>
                </a:lnTo>
                <a:lnTo>
                  <a:pt x="105028" y="14477"/>
                </a:lnTo>
                <a:lnTo>
                  <a:pt x="100756" y="10865"/>
                </a:lnTo>
                <a:lnTo>
                  <a:pt x="90180" y="4829"/>
                </a:lnTo>
                <a:lnTo>
                  <a:pt x="77761" y="1207"/>
                </a:lnTo>
                <a:lnTo>
                  <a:pt x="63500" y="0"/>
                </a:lnTo>
                <a:lnTo>
                  <a:pt x="57191" y="208"/>
                </a:lnTo>
                <a:lnTo>
                  <a:pt x="43709" y="2323"/>
                </a:lnTo>
                <a:lnTo>
                  <a:pt x="32005" y="6734"/>
                </a:lnTo>
                <a:lnTo>
                  <a:pt x="22097" y="13462"/>
                </a:lnTo>
                <a:lnTo>
                  <a:pt x="18706" y="16753"/>
                </a:lnTo>
                <a:lnTo>
                  <a:pt x="11660" y="26618"/>
                </a:lnTo>
                <a:lnTo>
                  <a:pt x="6877" y="38602"/>
                </a:lnTo>
                <a:lnTo>
                  <a:pt x="4318" y="52705"/>
                </a:lnTo>
                <a:lnTo>
                  <a:pt x="27304" y="54990"/>
                </a:lnTo>
                <a:lnTo>
                  <a:pt x="27464" y="51280"/>
                </a:lnTo>
                <a:lnTo>
                  <a:pt x="30455" y="38273"/>
                </a:lnTo>
                <a:lnTo>
                  <a:pt x="37210" y="28193"/>
                </a:lnTo>
                <a:lnTo>
                  <a:pt x="38724" y="26750"/>
                </a:lnTo>
                <a:lnTo>
                  <a:pt x="49442" y="20581"/>
                </a:lnTo>
                <a:lnTo>
                  <a:pt x="62991" y="18542"/>
                </a:lnTo>
                <a:lnTo>
                  <a:pt x="64137" y="18555"/>
                </a:lnTo>
                <a:lnTo>
                  <a:pt x="77269" y="21004"/>
                </a:lnTo>
                <a:lnTo>
                  <a:pt x="87756" y="27686"/>
                </a:lnTo>
                <a:lnTo>
                  <a:pt x="94106" y="33655"/>
                </a:lnTo>
                <a:lnTo>
                  <a:pt x="97281" y="41148"/>
                </a:lnTo>
                <a:lnTo>
                  <a:pt x="97281" y="50037"/>
                </a:lnTo>
                <a:lnTo>
                  <a:pt x="94032" y="64737"/>
                </a:lnTo>
                <a:lnTo>
                  <a:pt x="86868" y="76962"/>
                </a:lnTo>
                <a:lnTo>
                  <a:pt x="78345" y="86978"/>
                </a:lnTo>
                <a:lnTo>
                  <a:pt x="69815" y="95454"/>
                </a:lnTo>
                <a:lnTo>
                  <a:pt x="59281" y="104981"/>
                </a:lnTo>
                <a:lnTo>
                  <a:pt x="46735" y="115569"/>
                </a:lnTo>
                <a:lnTo>
                  <a:pt x="44788" y="117161"/>
                </a:lnTo>
                <a:lnTo>
                  <a:pt x="33867" y="126543"/>
                </a:lnTo>
                <a:lnTo>
                  <a:pt x="24796" y="135191"/>
                </a:lnTo>
                <a:lnTo>
                  <a:pt x="17525" y="143129"/>
                </a:lnTo>
                <a:lnTo>
                  <a:pt x="7976" y="156433"/>
                </a:lnTo>
                <a:lnTo>
                  <a:pt x="2793" y="167386"/>
                </a:lnTo>
                <a:lnTo>
                  <a:pt x="888" y="172338"/>
                </a:lnTo>
                <a:lnTo>
                  <a:pt x="0" y="177545"/>
                </a:lnTo>
                <a:lnTo>
                  <a:pt x="126" y="182880"/>
                </a:lnTo>
                <a:lnTo>
                  <a:pt x="120522" y="182880"/>
                </a:lnTo>
                <a:lnTo>
                  <a:pt x="120522" y="161417"/>
                </a:lnTo>
                <a:lnTo>
                  <a:pt x="31241" y="1614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24956" y="4529328"/>
            <a:ext cx="3019044" cy="25527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167890" y="700881"/>
            <a:ext cx="6258396" cy="19627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1877" marR="52618">
              <a:lnSpc>
                <a:spcPts val="3375"/>
              </a:lnSpc>
              <a:spcBef>
                <a:spcPts val="168"/>
              </a:spcBef>
            </a:pPr>
            <a:r>
              <a:rPr sz="2000" spc="-94" dirty="0" smtClean="0">
                <a:latin typeface="Arial"/>
                <a:cs typeface="Arial"/>
              </a:rPr>
              <a:t>E</a:t>
            </a:r>
            <a:r>
              <a:rPr sz="2000" spc="-104" dirty="0" smtClean="0">
                <a:latin typeface="Arial"/>
                <a:cs typeface="Arial"/>
              </a:rPr>
              <a:t>du</a:t>
            </a:r>
            <a:r>
              <a:rPr sz="2000" spc="-89" dirty="0" smtClean="0">
                <a:latin typeface="Arial"/>
                <a:cs typeface="Arial"/>
              </a:rPr>
              <a:t>c</a:t>
            </a:r>
            <a:r>
              <a:rPr sz="2000" spc="-104" dirty="0" smtClean="0">
                <a:latin typeface="Arial"/>
                <a:cs typeface="Arial"/>
              </a:rPr>
              <a:t>a</a:t>
            </a:r>
            <a:r>
              <a:rPr sz="2000" spc="-100" dirty="0" smtClean="0">
                <a:latin typeface="Arial"/>
                <a:cs typeface="Arial"/>
              </a:rPr>
              <a:t>ti</a:t>
            </a:r>
            <a:r>
              <a:rPr sz="2000" spc="-104" dirty="0" smtClean="0">
                <a:latin typeface="Arial"/>
                <a:cs typeface="Arial"/>
              </a:rPr>
              <a:t>o</a:t>
            </a:r>
            <a:r>
              <a:rPr sz="2000" spc="0" dirty="0" smtClean="0">
                <a:latin typeface="Arial"/>
                <a:cs typeface="Arial"/>
              </a:rPr>
              <a:t>n</a:t>
            </a:r>
            <a:r>
              <a:rPr sz="2000" spc="-239" dirty="0" smtClean="0">
                <a:latin typeface="Arial"/>
                <a:cs typeface="Arial"/>
              </a:rPr>
              <a:t> </a:t>
            </a:r>
            <a:r>
              <a:rPr sz="2000" spc="-94" dirty="0" smtClean="0">
                <a:latin typeface="Arial"/>
                <a:cs typeface="Arial"/>
              </a:rPr>
              <a:t>P</a:t>
            </a:r>
            <a:r>
              <a:rPr sz="2000" spc="-104" dirty="0" smtClean="0">
                <a:latin typeface="Arial"/>
                <a:cs typeface="Arial"/>
              </a:rPr>
              <a:t>o</a:t>
            </a:r>
            <a:r>
              <a:rPr sz="2000" spc="-100" dirty="0" smtClean="0">
                <a:latin typeface="Arial"/>
                <a:cs typeface="Arial"/>
              </a:rPr>
              <a:t>li</a:t>
            </a:r>
            <a:r>
              <a:rPr sz="2000" spc="-89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y</a:t>
            </a:r>
            <a:r>
              <a:rPr sz="2000" spc="-219" dirty="0" smtClean="0">
                <a:latin typeface="Arial"/>
                <a:cs typeface="Arial"/>
              </a:rPr>
              <a:t> </a:t>
            </a:r>
            <a:r>
              <a:rPr sz="2000" spc="-94" dirty="0" smtClean="0">
                <a:latin typeface="Arial"/>
                <a:cs typeface="Arial"/>
              </a:rPr>
              <a:t>(</a:t>
            </a:r>
            <a:r>
              <a:rPr sz="2000" spc="-104" dirty="0" smtClean="0">
                <a:latin typeface="Arial"/>
                <a:cs typeface="Arial"/>
              </a:rPr>
              <a:t>197</a:t>
            </a:r>
            <a:r>
              <a:rPr sz="2000" spc="-89" dirty="0" smtClean="0">
                <a:latin typeface="Arial"/>
                <a:cs typeface="Arial"/>
              </a:rPr>
              <a:t>2</a:t>
            </a:r>
            <a:r>
              <a:rPr sz="2000" spc="0" dirty="0" smtClean="0">
                <a:latin typeface="Arial"/>
                <a:cs typeface="Arial"/>
              </a:rPr>
              <a:t>)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94482"/>
              </a:lnSpc>
              <a:spcBef>
                <a:spcPts val="41"/>
              </a:spcBef>
            </a:pPr>
            <a:r>
              <a:rPr sz="2000" spc="0" dirty="0" smtClean="0">
                <a:latin typeface="Wingdings"/>
                <a:cs typeface="Wingdings"/>
              </a:rPr>
              <a:t></a:t>
            </a:r>
            <a:r>
              <a:rPr sz="2000" spc="17" dirty="0" smtClean="0">
                <a:latin typeface="Times New Roman"/>
                <a:cs typeface="Times New Roman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Zuli</a:t>
            </a:r>
            <a:r>
              <a:rPr sz="2000" spc="9" dirty="0" smtClean="0">
                <a:latin typeface="Franklin Gothic Book"/>
                <a:cs typeface="Franklin Gothic Book"/>
              </a:rPr>
              <a:t>f</a:t>
            </a:r>
            <a:r>
              <a:rPr sz="2000" spc="0" dirty="0" smtClean="0">
                <a:latin typeface="Franklin Gothic Book"/>
                <a:cs typeface="Franklin Gothic Book"/>
              </a:rPr>
              <a:t>qar</a:t>
            </a:r>
            <a:r>
              <a:rPr sz="2000" spc="-42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Bhutto</a:t>
            </a:r>
            <a:r>
              <a:rPr sz="2000" spc="292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announced</a:t>
            </a:r>
            <a:r>
              <a:rPr sz="2000" spc="-55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a</a:t>
            </a:r>
            <a:r>
              <a:rPr sz="2000" spc="-139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Na</a:t>
            </a:r>
            <a:r>
              <a:rPr sz="2000" spc="8" dirty="0" smtClean="0">
                <a:latin typeface="Franklin Gothic Book"/>
                <a:cs typeface="Franklin Gothic Book"/>
              </a:rPr>
              <a:t>t</a:t>
            </a:r>
            <a:r>
              <a:rPr sz="2000" spc="0" dirty="0" smtClean="0">
                <a:latin typeface="Franklin Gothic Book"/>
                <a:cs typeface="Franklin Gothic Book"/>
              </a:rPr>
              <a:t>i</a:t>
            </a:r>
            <a:r>
              <a:rPr sz="2000" spc="8" dirty="0" smtClean="0">
                <a:latin typeface="Franklin Gothic Book"/>
                <a:cs typeface="Franklin Gothic Book"/>
              </a:rPr>
              <a:t>o</a:t>
            </a:r>
            <a:r>
              <a:rPr sz="2000" spc="0" dirty="0" smtClean="0">
                <a:latin typeface="Franklin Gothic Book"/>
                <a:cs typeface="Franklin Gothic Book"/>
              </a:rPr>
              <a:t>nal</a:t>
            </a:r>
            <a:r>
              <a:rPr sz="2000" spc="438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Edu</a:t>
            </a:r>
            <a:r>
              <a:rPr sz="2000" spc="9" dirty="0" smtClean="0">
                <a:latin typeface="Franklin Gothic Book"/>
                <a:cs typeface="Franklin Gothic Book"/>
              </a:rPr>
              <a:t>c</a:t>
            </a:r>
            <a:r>
              <a:rPr sz="2000" spc="0" dirty="0" smtClean="0">
                <a:latin typeface="Franklin Gothic Book"/>
                <a:cs typeface="Franklin Gothic Book"/>
              </a:rPr>
              <a:t>a</a:t>
            </a:r>
            <a:r>
              <a:rPr sz="2000" spc="9" dirty="0" smtClean="0">
                <a:latin typeface="Franklin Gothic Book"/>
                <a:cs typeface="Franklin Gothic Book"/>
              </a:rPr>
              <a:t>t</a:t>
            </a:r>
            <a:r>
              <a:rPr sz="2000" spc="0" dirty="0" smtClean="0">
                <a:latin typeface="Franklin Gothic Book"/>
                <a:cs typeface="Franklin Gothic Book"/>
              </a:rPr>
              <a:t>i</a:t>
            </a:r>
            <a:r>
              <a:rPr sz="2000" spc="9" dirty="0" smtClean="0">
                <a:latin typeface="Franklin Gothic Book"/>
                <a:cs typeface="Franklin Gothic Book"/>
              </a:rPr>
              <a:t>o</a:t>
            </a:r>
            <a:r>
              <a:rPr sz="2000" spc="0" dirty="0" smtClean="0">
                <a:latin typeface="Franklin Gothic Book"/>
                <a:cs typeface="Franklin Gothic Book"/>
              </a:rPr>
              <a:t>n</a:t>
            </a:r>
            <a:endParaRPr sz="2000">
              <a:latin typeface="Franklin Gothic Book"/>
              <a:cs typeface="Franklin Gothic Book"/>
            </a:endParaRPr>
          </a:p>
          <a:p>
            <a:pPr marL="195580" marR="52618">
              <a:lnSpc>
                <a:spcPts val="2590"/>
              </a:lnSpc>
              <a:spcBef>
                <a:spcPts val="129"/>
              </a:spcBef>
            </a:pPr>
            <a:r>
              <a:rPr sz="2000" spc="0" dirty="0" smtClean="0">
                <a:latin typeface="Franklin Gothic Book"/>
                <a:cs typeface="Franklin Gothic Book"/>
              </a:rPr>
              <a:t>Pol</a:t>
            </a:r>
            <a:r>
              <a:rPr sz="2000" spc="4" dirty="0" smtClean="0">
                <a:latin typeface="Franklin Gothic Book"/>
                <a:cs typeface="Franklin Gothic Book"/>
              </a:rPr>
              <a:t>i</a:t>
            </a:r>
            <a:r>
              <a:rPr sz="2000" spc="0" dirty="0" smtClean="0">
                <a:latin typeface="Franklin Gothic Book"/>
                <a:cs typeface="Franklin Gothic Book"/>
              </a:rPr>
              <a:t>cy</a:t>
            </a:r>
            <a:r>
              <a:rPr sz="2000" spc="180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on</a:t>
            </a:r>
            <a:r>
              <a:rPr sz="2000" spc="-58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Times New Roman"/>
                <a:cs typeface="Times New Roman"/>
              </a:rPr>
              <a:t>29</a:t>
            </a:r>
            <a:r>
              <a:rPr sz="2000" spc="-104" dirty="0" smtClean="0">
                <a:latin typeface="Times New Roman"/>
                <a:cs typeface="Times New Roman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Ma</a:t>
            </a:r>
            <a:r>
              <a:rPr sz="2000" spc="4" dirty="0" smtClean="0">
                <a:latin typeface="Franklin Gothic Book"/>
                <a:cs typeface="Franklin Gothic Book"/>
              </a:rPr>
              <a:t>r</a:t>
            </a:r>
            <a:r>
              <a:rPr sz="2000" spc="0" dirty="0" smtClean="0">
                <a:latin typeface="Franklin Gothic Book"/>
                <a:cs typeface="Franklin Gothic Book"/>
              </a:rPr>
              <a:t>ch</a:t>
            </a:r>
            <a:r>
              <a:rPr sz="2000" spc="-33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Times New Roman"/>
                <a:cs typeface="Times New Roman"/>
              </a:rPr>
              <a:t>1972</a:t>
            </a:r>
            <a:r>
              <a:rPr sz="2000" spc="0" dirty="0" smtClean="0">
                <a:latin typeface="Franklin Gothic Book"/>
                <a:cs typeface="Franklin Gothic Book"/>
              </a:rPr>
              <a:t>.</a:t>
            </a:r>
            <a:endParaRPr sz="2000">
              <a:latin typeface="Franklin Gothic Book"/>
              <a:cs typeface="Franklin Gothic Book"/>
            </a:endParaRPr>
          </a:p>
          <a:p>
            <a:pPr marL="12700" marR="52618">
              <a:lnSpc>
                <a:spcPct val="94482"/>
              </a:lnSpc>
              <a:spcBef>
                <a:spcPts val="315"/>
              </a:spcBef>
            </a:pPr>
            <a:r>
              <a:rPr sz="2000" spc="-8" dirty="0" smtClean="0">
                <a:latin typeface="Wingdings"/>
                <a:cs typeface="Wingdings"/>
              </a:rPr>
              <a:t></a:t>
            </a:r>
            <a:r>
              <a:rPr sz="2000" spc="0" dirty="0" smtClean="0">
                <a:latin typeface="Franklin Gothic Book"/>
                <a:cs typeface="Franklin Gothic Book"/>
              </a:rPr>
              <a:t>Presen</a:t>
            </a:r>
            <a:r>
              <a:rPr sz="2000" spc="4" dirty="0" smtClean="0">
                <a:latin typeface="Franklin Gothic Book"/>
                <a:cs typeface="Franklin Gothic Book"/>
              </a:rPr>
              <a:t>t</a:t>
            </a:r>
            <a:r>
              <a:rPr sz="2000" spc="0" dirty="0" smtClean="0">
                <a:latin typeface="Franklin Gothic Book"/>
                <a:cs typeface="Franklin Gothic Book"/>
              </a:rPr>
              <a:t>ed</a:t>
            </a:r>
            <a:r>
              <a:rPr sz="2000" spc="-48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by</a:t>
            </a:r>
            <a:r>
              <a:rPr sz="2000" spc="4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Hafiz</a:t>
            </a:r>
            <a:r>
              <a:rPr sz="2000" spc="103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u</a:t>
            </a:r>
            <a:r>
              <a:rPr sz="2000" spc="-208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Deen</a:t>
            </a:r>
            <a:r>
              <a:rPr sz="2000" spc="54" dirty="0" smtClean="0">
                <a:latin typeface="Franklin Gothic Book"/>
                <a:cs typeface="Franklin Gothic Book"/>
              </a:rPr>
              <a:t> </a:t>
            </a:r>
            <a:r>
              <a:rPr sz="2000" spc="-9" dirty="0" smtClean="0">
                <a:latin typeface="Franklin Gothic Book"/>
                <a:cs typeface="Franklin Gothic Book"/>
              </a:rPr>
              <a:t>P</a:t>
            </a:r>
            <a:r>
              <a:rPr sz="2000" spc="0" dirty="0" smtClean="0">
                <a:latin typeface="Franklin Gothic Book"/>
                <a:cs typeface="Franklin Gothic Book"/>
              </a:rPr>
              <a:t>eer</a:t>
            </a:r>
            <a:r>
              <a:rPr sz="2000" spc="-57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Zada</a:t>
            </a:r>
            <a:endParaRPr sz="2000">
              <a:latin typeface="Franklin Gothic Book"/>
              <a:cs typeface="Franklin Gothic Book"/>
            </a:endParaRPr>
          </a:p>
          <a:p>
            <a:pPr marL="12700" marR="52618">
              <a:lnSpc>
                <a:spcPct val="94482"/>
              </a:lnSpc>
              <a:spcBef>
                <a:spcPts val="450"/>
              </a:spcBef>
            </a:pPr>
            <a:r>
              <a:rPr sz="2000" spc="-4" dirty="0" smtClean="0">
                <a:latin typeface="Wingdings"/>
                <a:cs typeface="Wingdings"/>
              </a:rPr>
              <a:t></a:t>
            </a:r>
            <a:r>
              <a:rPr sz="2000" spc="0" dirty="0" smtClean="0">
                <a:latin typeface="Franklin Gothic Book"/>
                <a:cs typeface="Franklin Gothic Book"/>
              </a:rPr>
              <a:t>Sal</a:t>
            </a:r>
            <a:r>
              <a:rPr sz="2000" spc="8" dirty="0" smtClean="0">
                <a:latin typeface="Franklin Gothic Book"/>
                <a:cs typeface="Franklin Gothic Book"/>
              </a:rPr>
              <a:t>i</a:t>
            </a:r>
            <a:r>
              <a:rPr sz="2000" spc="0" dirty="0" smtClean="0">
                <a:latin typeface="Franklin Gothic Book"/>
                <a:cs typeface="Franklin Gothic Book"/>
              </a:rPr>
              <a:t>ent</a:t>
            </a:r>
            <a:r>
              <a:rPr sz="2000" spc="377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fe</a:t>
            </a:r>
            <a:r>
              <a:rPr sz="2000" spc="8" dirty="0" smtClean="0">
                <a:latin typeface="Franklin Gothic Book"/>
                <a:cs typeface="Franklin Gothic Book"/>
              </a:rPr>
              <a:t>a</a:t>
            </a:r>
            <a:r>
              <a:rPr sz="2000" spc="0" dirty="0" smtClean="0">
                <a:latin typeface="Franklin Gothic Book"/>
                <a:cs typeface="Franklin Gothic Book"/>
              </a:rPr>
              <a:t>tu</a:t>
            </a:r>
            <a:r>
              <a:rPr sz="2000" spc="8" dirty="0" smtClean="0">
                <a:latin typeface="Franklin Gothic Book"/>
                <a:cs typeface="Franklin Gothic Book"/>
              </a:rPr>
              <a:t>r</a:t>
            </a:r>
            <a:r>
              <a:rPr sz="2000" spc="0" dirty="0" smtClean="0">
                <a:latin typeface="Franklin Gothic Book"/>
                <a:cs typeface="Franklin Gothic Book"/>
              </a:rPr>
              <a:t>es</a:t>
            </a:r>
            <a:r>
              <a:rPr sz="2000" spc="-181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of</a:t>
            </a:r>
            <a:r>
              <a:rPr sz="2000" spc="-85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th</a:t>
            </a:r>
            <a:r>
              <a:rPr sz="2000" spc="9" dirty="0" smtClean="0">
                <a:latin typeface="Franklin Gothic Book"/>
                <a:cs typeface="Franklin Gothic Book"/>
              </a:rPr>
              <a:t>i</a:t>
            </a:r>
            <a:r>
              <a:rPr sz="2000" spc="0" dirty="0" smtClean="0">
                <a:latin typeface="Franklin Gothic Book"/>
                <a:cs typeface="Franklin Gothic Book"/>
              </a:rPr>
              <a:t>s</a:t>
            </a:r>
            <a:r>
              <a:rPr sz="2000" spc="-48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pol</a:t>
            </a:r>
            <a:r>
              <a:rPr sz="2000" spc="9" dirty="0" smtClean="0">
                <a:latin typeface="Franklin Gothic Book"/>
                <a:cs typeface="Franklin Gothic Book"/>
              </a:rPr>
              <a:t>i</a:t>
            </a:r>
            <a:r>
              <a:rPr sz="2000" spc="0" dirty="0" smtClean="0">
                <a:latin typeface="Franklin Gothic Book"/>
                <a:cs typeface="Franklin Gothic Book"/>
              </a:rPr>
              <a:t>cy</a:t>
            </a:r>
            <a:r>
              <a:rPr sz="2000" spc="105" dirty="0" smtClean="0">
                <a:latin typeface="Franklin Gothic Book"/>
                <a:cs typeface="Franklin Gothic Book"/>
              </a:rPr>
              <a:t> </a:t>
            </a:r>
            <a:r>
              <a:rPr sz="2000" spc="0" dirty="0" smtClean="0">
                <a:latin typeface="Franklin Gothic Book"/>
                <a:cs typeface="Franklin Gothic Book"/>
              </a:rPr>
              <a:t>are</a:t>
            </a:r>
            <a:endParaRPr sz="2000">
              <a:latin typeface="Franklin Gothic Book"/>
              <a:cs typeface="Franklin Gothic 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21228" y="2904246"/>
            <a:ext cx="306234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latin typeface="Georgia"/>
                <a:cs typeface="Georgia"/>
              </a:rPr>
              <a:t>Promoti</a:t>
            </a:r>
            <a:r>
              <a:rPr sz="2400" spc="9" dirty="0" smtClean="0">
                <a:latin typeface="Georgia"/>
                <a:cs typeface="Georgia"/>
              </a:rPr>
              <a:t>o</a:t>
            </a:r>
            <a:r>
              <a:rPr sz="2400" spc="0" dirty="0" smtClean="0">
                <a:latin typeface="Georgia"/>
                <a:cs typeface="Georgia"/>
              </a:rPr>
              <a:t>n of id</a:t>
            </a:r>
            <a:r>
              <a:rPr sz="2400" spc="4" dirty="0" smtClean="0">
                <a:latin typeface="Georgia"/>
                <a:cs typeface="Georgia"/>
              </a:rPr>
              <a:t>e</a:t>
            </a:r>
            <a:r>
              <a:rPr sz="2400" spc="0" dirty="0" smtClean="0">
                <a:latin typeface="Georgia"/>
                <a:cs typeface="Georgia"/>
              </a:rPr>
              <a:t>ology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85687" y="2904246"/>
            <a:ext cx="33454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latin typeface="Georgia"/>
                <a:cs typeface="Georgia"/>
              </a:rPr>
              <a:t>of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22491" y="2904246"/>
            <a:ext cx="123376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latin typeface="Georgia"/>
                <a:cs typeface="Georgia"/>
              </a:rPr>
              <a:t>Pakistan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93135" y="3903355"/>
            <a:ext cx="276947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latin typeface="Georgia"/>
                <a:cs typeface="Georgia"/>
              </a:rPr>
              <a:t>Universal</a:t>
            </a:r>
            <a:r>
              <a:rPr sz="2400" spc="-4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ed</a:t>
            </a:r>
            <a:r>
              <a:rPr sz="2400" spc="4" dirty="0" smtClean="0">
                <a:latin typeface="Georgia"/>
                <a:cs typeface="Georgia"/>
              </a:rPr>
              <a:t>u</a:t>
            </a:r>
            <a:r>
              <a:rPr sz="2400" spc="0" dirty="0" smtClean="0">
                <a:latin typeface="Georgia"/>
                <a:cs typeface="Georgia"/>
              </a:rPr>
              <a:t>cat</a:t>
            </a:r>
            <a:r>
              <a:rPr sz="2400" spc="4" dirty="0" smtClean="0">
                <a:latin typeface="Georgia"/>
                <a:cs typeface="Georgia"/>
              </a:rPr>
              <a:t>i</a:t>
            </a:r>
            <a:r>
              <a:rPr sz="2400" spc="0" dirty="0" smtClean="0">
                <a:latin typeface="Georgia"/>
                <a:cs typeface="Georgia"/>
              </a:rPr>
              <a:t>on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94024" y="4707392"/>
            <a:ext cx="259822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4" dirty="0" smtClean="0">
                <a:latin typeface="Georgia"/>
                <a:cs typeface="Georgia"/>
              </a:rPr>
              <a:t>E</a:t>
            </a:r>
            <a:r>
              <a:rPr sz="2400" spc="0" dirty="0" smtClean="0">
                <a:latin typeface="Georgia"/>
                <a:cs typeface="Georgia"/>
              </a:rPr>
              <a:t>quality</a:t>
            </a:r>
            <a:r>
              <a:rPr sz="2400" spc="-14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in</a:t>
            </a:r>
            <a:r>
              <a:rPr sz="2400" spc="-19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ed</a:t>
            </a:r>
            <a:r>
              <a:rPr sz="2400" spc="4" dirty="0" smtClean="0">
                <a:latin typeface="Georgia"/>
                <a:cs typeface="Georgia"/>
              </a:rPr>
              <a:t>u</a:t>
            </a:r>
            <a:r>
              <a:rPr sz="2400" spc="0" dirty="0" smtClean="0">
                <a:latin typeface="Georgia"/>
                <a:cs typeface="Georgia"/>
              </a:rPr>
              <a:t>cati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991358" y="5695579"/>
            <a:ext cx="312834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latin typeface="Georgia"/>
                <a:cs typeface="Georgia"/>
              </a:rPr>
              <a:t>Personality</a:t>
            </a:r>
            <a:r>
              <a:rPr sz="2400" spc="9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dev</a:t>
            </a:r>
            <a:r>
              <a:rPr sz="2400" spc="4" dirty="0" smtClean="0">
                <a:latin typeface="Georgia"/>
                <a:cs typeface="Georgia"/>
              </a:rPr>
              <a:t>e</a:t>
            </a:r>
            <a:r>
              <a:rPr sz="2400" spc="0" dirty="0" smtClean="0">
                <a:latin typeface="Georgia"/>
                <a:cs typeface="Georgia"/>
              </a:rPr>
              <a:t>lopme</a:t>
            </a:r>
            <a:endParaRPr sz="24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0" y="380998"/>
            <a:ext cx="2209800" cy="6477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360676" y="661415"/>
            <a:ext cx="845819" cy="7696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668524" y="906779"/>
            <a:ext cx="193548" cy="2560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704719" y="943483"/>
            <a:ext cx="120776" cy="182752"/>
          </a:xfrm>
          <a:custGeom>
            <a:avLst/>
            <a:gdLst/>
            <a:ahLst/>
            <a:cxnLst/>
            <a:rect l="l" t="t" r="r" b="b"/>
            <a:pathLst>
              <a:path w="120776" h="182752">
                <a:moveTo>
                  <a:pt x="41910" y="161543"/>
                </a:moveTo>
                <a:lnTo>
                  <a:pt x="35560" y="155828"/>
                </a:lnTo>
                <a:lnTo>
                  <a:pt x="33625" y="153849"/>
                </a:lnTo>
                <a:lnTo>
                  <a:pt x="27228" y="143625"/>
                </a:lnTo>
                <a:lnTo>
                  <a:pt x="23494" y="130047"/>
                </a:lnTo>
                <a:lnTo>
                  <a:pt x="0" y="131952"/>
                </a:lnTo>
                <a:lnTo>
                  <a:pt x="3704" y="148242"/>
                </a:lnTo>
                <a:lnTo>
                  <a:pt x="9572" y="159448"/>
                </a:lnTo>
                <a:lnTo>
                  <a:pt x="18033" y="168909"/>
                </a:lnTo>
                <a:lnTo>
                  <a:pt x="21588" y="171800"/>
                </a:lnTo>
                <a:lnTo>
                  <a:pt x="32299" y="177898"/>
                </a:lnTo>
                <a:lnTo>
                  <a:pt x="44632" y="181542"/>
                </a:lnTo>
                <a:lnTo>
                  <a:pt x="58547" y="182752"/>
                </a:lnTo>
                <a:lnTo>
                  <a:pt x="60750" y="182723"/>
                </a:lnTo>
                <a:lnTo>
                  <a:pt x="74386" y="181051"/>
                </a:lnTo>
                <a:lnTo>
                  <a:pt x="86551" y="176816"/>
                </a:lnTo>
                <a:lnTo>
                  <a:pt x="97234" y="170017"/>
                </a:lnTo>
                <a:lnTo>
                  <a:pt x="106425" y="160654"/>
                </a:lnTo>
                <a:lnTo>
                  <a:pt x="110484" y="154980"/>
                </a:lnTo>
                <a:lnTo>
                  <a:pt x="116191" y="143703"/>
                </a:lnTo>
                <a:lnTo>
                  <a:pt x="119627" y="131353"/>
                </a:lnTo>
                <a:lnTo>
                  <a:pt x="120776" y="117982"/>
                </a:lnTo>
                <a:lnTo>
                  <a:pt x="120334" y="109673"/>
                </a:lnTo>
                <a:lnTo>
                  <a:pt x="117563" y="96787"/>
                </a:lnTo>
                <a:lnTo>
                  <a:pt x="112250" y="85386"/>
                </a:lnTo>
                <a:lnTo>
                  <a:pt x="104393" y="75437"/>
                </a:lnTo>
                <a:lnTo>
                  <a:pt x="100200" y="71573"/>
                </a:lnTo>
                <a:lnTo>
                  <a:pt x="89443" y="64535"/>
                </a:lnTo>
                <a:lnTo>
                  <a:pt x="77415" y="60326"/>
                </a:lnTo>
                <a:lnTo>
                  <a:pt x="64135" y="58927"/>
                </a:lnTo>
                <a:lnTo>
                  <a:pt x="53458" y="59954"/>
                </a:lnTo>
                <a:lnTo>
                  <a:pt x="41384" y="63754"/>
                </a:lnTo>
                <a:lnTo>
                  <a:pt x="29718" y="70357"/>
                </a:lnTo>
                <a:lnTo>
                  <a:pt x="39497" y="21336"/>
                </a:lnTo>
                <a:lnTo>
                  <a:pt x="112268" y="21336"/>
                </a:lnTo>
                <a:lnTo>
                  <a:pt x="112268" y="0"/>
                </a:lnTo>
                <a:lnTo>
                  <a:pt x="21589" y="0"/>
                </a:lnTo>
                <a:lnTo>
                  <a:pt x="3937" y="93599"/>
                </a:lnTo>
                <a:lnTo>
                  <a:pt x="25018" y="96265"/>
                </a:lnTo>
                <a:lnTo>
                  <a:pt x="28320" y="91058"/>
                </a:lnTo>
                <a:lnTo>
                  <a:pt x="32893" y="86867"/>
                </a:lnTo>
                <a:lnTo>
                  <a:pt x="38607" y="83565"/>
                </a:lnTo>
                <a:lnTo>
                  <a:pt x="44450" y="80263"/>
                </a:lnTo>
                <a:lnTo>
                  <a:pt x="50926" y="78612"/>
                </a:lnTo>
                <a:lnTo>
                  <a:pt x="58166" y="78612"/>
                </a:lnTo>
                <a:lnTo>
                  <a:pt x="63628" y="78905"/>
                </a:lnTo>
                <a:lnTo>
                  <a:pt x="76130" y="82370"/>
                </a:lnTo>
                <a:lnTo>
                  <a:pt x="86360" y="89788"/>
                </a:lnTo>
                <a:lnTo>
                  <a:pt x="90278" y="94645"/>
                </a:lnTo>
                <a:lnTo>
                  <a:pt x="95340" y="106001"/>
                </a:lnTo>
                <a:lnTo>
                  <a:pt x="97028" y="119887"/>
                </a:lnTo>
                <a:lnTo>
                  <a:pt x="96286" y="129796"/>
                </a:lnTo>
                <a:lnTo>
                  <a:pt x="92620" y="142134"/>
                </a:lnTo>
                <a:lnTo>
                  <a:pt x="85851" y="152272"/>
                </a:lnTo>
                <a:lnTo>
                  <a:pt x="82403" y="155668"/>
                </a:lnTo>
                <a:lnTo>
                  <a:pt x="71397" y="162265"/>
                </a:lnTo>
                <a:lnTo>
                  <a:pt x="58547" y="164464"/>
                </a:lnTo>
                <a:lnTo>
                  <a:pt x="49656" y="164464"/>
                </a:lnTo>
                <a:lnTo>
                  <a:pt x="41910" y="1615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360676" y="1728215"/>
            <a:ext cx="845819" cy="7696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667000" y="1970532"/>
            <a:ext cx="193548" cy="25907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703703" y="2007108"/>
            <a:ext cx="120396" cy="185927"/>
          </a:xfrm>
          <a:custGeom>
            <a:avLst/>
            <a:gdLst/>
            <a:ahLst/>
            <a:cxnLst/>
            <a:rect l="l" t="t" r="r" b="b"/>
            <a:pathLst>
              <a:path w="120396" h="185927">
                <a:moveTo>
                  <a:pt x="0" y="97662"/>
                </a:moveTo>
                <a:lnTo>
                  <a:pt x="157" y="106297"/>
                </a:lnTo>
                <a:lnTo>
                  <a:pt x="1349" y="121637"/>
                </a:lnTo>
                <a:lnTo>
                  <a:pt x="3704" y="135226"/>
                </a:lnTo>
                <a:lnTo>
                  <a:pt x="7212" y="147063"/>
                </a:lnTo>
                <a:lnTo>
                  <a:pt x="11865" y="157147"/>
                </a:lnTo>
                <a:lnTo>
                  <a:pt x="17653" y="165480"/>
                </a:lnTo>
                <a:lnTo>
                  <a:pt x="26647" y="174022"/>
                </a:lnTo>
                <a:lnTo>
                  <a:pt x="37546" y="180628"/>
                </a:lnTo>
                <a:lnTo>
                  <a:pt x="30734" y="145922"/>
                </a:lnTo>
                <a:lnTo>
                  <a:pt x="27432" y="138937"/>
                </a:lnTo>
                <a:lnTo>
                  <a:pt x="25781" y="131571"/>
                </a:lnTo>
                <a:lnTo>
                  <a:pt x="25781" y="123825"/>
                </a:lnTo>
                <a:lnTo>
                  <a:pt x="26063" y="118291"/>
                </a:lnTo>
                <a:lnTo>
                  <a:pt x="30702" y="78766"/>
                </a:lnTo>
                <a:lnTo>
                  <a:pt x="22225" y="88900"/>
                </a:lnTo>
                <a:lnTo>
                  <a:pt x="22361" y="83375"/>
                </a:lnTo>
                <a:lnTo>
                  <a:pt x="23412" y="68960"/>
                </a:lnTo>
                <a:lnTo>
                  <a:pt x="25470" y="56775"/>
                </a:lnTo>
                <a:lnTo>
                  <a:pt x="28575" y="46862"/>
                </a:lnTo>
                <a:lnTo>
                  <a:pt x="29775" y="44103"/>
                </a:lnTo>
                <a:lnTo>
                  <a:pt x="36600" y="32740"/>
                </a:lnTo>
                <a:lnTo>
                  <a:pt x="45212" y="24256"/>
                </a:lnTo>
                <a:lnTo>
                  <a:pt x="50673" y="20319"/>
                </a:lnTo>
                <a:lnTo>
                  <a:pt x="56896" y="18287"/>
                </a:lnTo>
                <a:lnTo>
                  <a:pt x="72898" y="18287"/>
                </a:lnTo>
                <a:lnTo>
                  <a:pt x="80391" y="21589"/>
                </a:lnTo>
                <a:lnTo>
                  <a:pt x="86360" y="27939"/>
                </a:lnTo>
                <a:lnTo>
                  <a:pt x="90043" y="31876"/>
                </a:lnTo>
                <a:lnTo>
                  <a:pt x="92837" y="38226"/>
                </a:lnTo>
                <a:lnTo>
                  <a:pt x="94869" y="46989"/>
                </a:lnTo>
                <a:lnTo>
                  <a:pt x="117094" y="45338"/>
                </a:lnTo>
                <a:lnTo>
                  <a:pt x="114298" y="32794"/>
                </a:lnTo>
                <a:lnTo>
                  <a:pt x="108762" y="21345"/>
                </a:lnTo>
                <a:lnTo>
                  <a:pt x="100584" y="12064"/>
                </a:lnTo>
                <a:lnTo>
                  <a:pt x="91117" y="5590"/>
                </a:lnTo>
                <a:lnTo>
                  <a:pt x="79179" y="1387"/>
                </a:lnTo>
                <a:lnTo>
                  <a:pt x="65405" y="0"/>
                </a:lnTo>
                <a:lnTo>
                  <a:pt x="52083" y="1222"/>
                </a:lnTo>
                <a:lnTo>
                  <a:pt x="39731" y="5084"/>
                </a:lnTo>
                <a:lnTo>
                  <a:pt x="28881" y="11611"/>
                </a:lnTo>
                <a:lnTo>
                  <a:pt x="19558" y="20827"/>
                </a:lnTo>
                <a:lnTo>
                  <a:pt x="12577" y="31520"/>
                </a:lnTo>
                <a:lnTo>
                  <a:pt x="8066" y="41775"/>
                </a:lnTo>
                <a:lnTo>
                  <a:pt x="4546" y="53511"/>
                </a:lnTo>
                <a:lnTo>
                  <a:pt x="2024" y="66733"/>
                </a:lnTo>
                <a:lnTo>
                  <a:pt x="507" y="81448"/>
                </a:lnTo>
                <a:lnTo>
                  <a:pt x="0" y="97662"/>
                </a:lnTo>
                <a:close/>
              </a:path>
              <a:path w="120396" h="185927">
                <a:moveTo>
                  <a:pt x="112903" y="155575"/>
                </a:moveTo>
                <a:lnTo>
                  <a:pt x="115870" y="148861"/>
                </a:lnTo>
                <a:lnTo>
                  <a:pt x="119257" y="136645"/>
                </a:lnTo>
                <a:lnTo>
                  <a:pt x="120396" y="123697"/>
                </a:lnTo>
                <a:lnTo>
                  <a:pt x="119986" y="115590"/>
                </a:lnTo>
                <a:lnTo>
                  <a:pt x="117318" y="102622"/>
                </a:lnTo>
                <a:lnTo>
                  <a:pt x="112194" y="91154"/>
                </a:lnTo>
                <a:lnTo>
                  <a:pt x="104648" y="81152"/>
                </a:lnTo>
                <a:lnTo>
                  <a:pt x="101996" y="78560"/>
                </a:lnTo>
                <a:lnTo>
                  <a:pt x="91392" y="70857"/>
                </a:lnTo>
                <a:lnTo>
                  <a:pt x="79576" y="66203"/>
                </a:lnTo>
                <a:lnTo>
                  <a:pt x="66548" y="64642"/>
                </a:lnTo>
                <a:lnTo>
                  <a:pt x="58039" y="64642"/>
                </a:lnTo>
                <a:lnTo>
                  <a:pt x="49784" y="66675"/>
                </a:lnTo>
                <a:lnTo>
                  <a:pt x="42037" y="70612"/>
                </a:lnTo>
                <a:lnTo>
                  <a:pt x="30702" y="78766"/>
                </a:lnTo>
                <a:lnTo>
                  <a:pt x="26063" y="118291"/>
                </a:lnTo>
                <a:lnTo>
                  <a:pt x="29361" y="105660"/>
                </a:lnTo>
                <a:lnTo>
                  <a:pt x="36322" y="95376"/>
                </a:lnTo>
                <a:lnTo>
                  <a:pt x="38309" y="93453"/>
                </a:lnTo>
                <a:lnTo>
                  <a:pt x="49230" y="86716"/>
                </a:lnTo>
                <a:lnTo>
                  <a:pt x="62103" y="84454"/>
                </a:lnTo>
                <a:lnTo>
                  <a:pt x="64431" y="84521"/>
                </a:lnTo>
                <a:lnTo>
                  <a:pt x="76995" y="87641"/>
                </a:lnTo>
                <a:lnTo>
                  <a:pt x="87376" y="95376"/>
                </a:lnTo>
                <a:lnTo>
                  <a:pt x="90845" y="99797"/>
                </a:lnTo>
                <a:lnTo>
                  <a:pt x="95776" y="111134"/>
                </a:lnTo>
                <a:lnTo>
                  <a:pt x="97409" y="125094"/>
                </a:lnTo>
                <a:lnTo>
                  <a:pt x="96909" y="133482"/>
                </a:lnTo>
                <a:lnTo>
                  <a:pt x="93640" y="146085"/>
                </a:lnTo>
                <a:lnTo>
                  <a:pt x="87249" y="156209"/>
                </a:lnTo>
                <a:lnTo>
                  <a:pt x="75408" y="165097"/>
                </a:lnTo>
                <a:lnTo>
                  <a:pt x="62865" y="167639"/>
                </a:lnTo>
                <a:lnTo>
                  <a:pt x="56515" y="167639"/>
                </a:lnTo>
                <a:lnTo>
                  <a:pt x="50292" y="165734"/>
                </a:lnTo>
                <a:lnTo>
                  <a:pt x="44450" y="162051"/>
                </a:lnTo>
                <a:lnTo>
                  <a:pt x="38481" y="158368"/>
                </a:lnTo>
                <a:lnTo>
                  <a:pt x="33909" y="153034"/>
                </a:lnTo>
                <a:lnTo>
                  <a:pt x="30734" y="145922"/>
                </a:lnTo>
                <a:lnTo>
                  <a:pt x="37546" y="180628"/>
                </a:lnTo>
                <a:lnTo>
                  <a:pt x="49749" y="184601"/>
                </a:lnTo>
                <a:lnTo>
                  <a:pt x="63246" y="185927"/>
                </a:lnTo>
                <a:lnTo>
                  <a:pt x="68492" y="185725"/>
                </a:lnTo>
                <a:lnTo>
                  <a:pt x="81138" y="183326"/>
                </a:lnTo>
                <a:lnTo>
                  <a:pt x="92583" y="178180"/>
                </a:lnTo>
                <a:lnTo>
                  <a:pt x="96687" y="175427"/>
                </a:lnTo>
                <a:lnTo>
                  <a:pt x="105754" y="166737"/>
                </a:lnTo>
                <a:lnTo>
                  <a:pt x="112903" y="15557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414016" y="4014216"/>
            <a:ext cx="845819" cy="7696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721864" y="4256532"/>
            <a:ext cx="192024" cy="25908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57932" y="4293108"/>
            <a:ext cx="112522" cy="185928"/>
          </a:xfrm>
          <a:custGeom>
            <a:avLst/>
            <a:gdLst/>
            <a:ahLst/>
            <a:cxnLst/>
            <a:rect l="l" t="t" r="r" b="b"/>
            <a:pathLst>
              <a:path w="112522" h="185927">
                <a:moveTo>
                  <a:pt x="17862" y="91768"/>
                </a:moveTo>
                <a:lnTo>
                  <a:pt x="22987" y="130302"/>
                </a:lnTo>
                <a:lnTo>
                  <a:pt x="23078" y="127404"/>
                </a:lnTo>
                <a:lnTo>
                  <a:pt x="29383" y="85733"/>
                </a:lnTo>
                <a:lnTo>
                  <a:pt x="17862" y="91768"/>
                </a:lnTo>
                <a:close/>
              </a:path>
              <a:path w="112522" h="185927">
                <a:moveTo>
                  <a:pt x="75437" y="21082"/>
                </a:moveTo>
                <a:lnTo>
                  <a:pt x="81025" y="26670"/>
                </a:lnTo>
                <a:lnTo>
                  <a:pt x="86741" y="32385"/>
                </a:lnTo>
                <a:lnTo>
                  <a:pt x="89535" y="39243"/>
                </a:lnTo>
                <a:lnTo>
                  <a:pt x="89535" y="47371"/>
                </a:lnTo>
                <a:lnTo>
                  <a:pt x="94742" y="80645"/>
                </a:lnTo>
                <a:lnTo>
                  <a:pt x="101473" y="75819"/>
                </a:lnTo>
                <a:lnTo>
                  <a:pt x="105918" y="69596"/>
                </a:lnTo>
                <a:lnTo>
                  <a:pt x="110362" y="63373"/>
                </a:lnTo>
                <a:lnTo>
                  <a:pt x="112522" y="56007"/>
                </a:lnTo>
                <a:lnTo>
                  <a:pt x="112522" y="47498"/>
                </a:lnTo>
                <a:lnTo>
                  <a:pt x="111160" y="35889"/>
                </a:lnTo>
                <a:lnTo>
                  <a:pt x="106341" y="24119"/>
                </a:lnTo>
                <a:lnTo>
                  <a:pt x="98043" y="13843"/>
                </a:lnTo>
                <a:lnTo>
                  <a:pt x="85777" y="5352"/>
                </a:lnTo>
                <a:lnTo>
                  <a:pt x="73632" y="1334"/>
                </a:lnTo>
                <a:lnTo>
                  <a:pt x="59690" y="0"/>
                </a:lnTo>
                <a:lnTo>
                  <a:pt x="59943" y="18288"/>
                </a:lnTo>
                <a:lnTo>
                  <a:pt x="68325" y="18288"/>
                </a:lnTo>
                <a:lnTo>
                  <a:pt x="75437" y="21082"/>
                </a:lnTo>
                <a:close/>
              </a:path>
              <a:path w="112522" h="185927">
                <a:moveTo>
                  <a:pt x="9525" y="63246"/>
                </a:moveTo>
                <a:lnTo>
                  <a:pt x="14097" y="69596"/>
                </a:lnTo>
                <a:lnTo>
                  <a:pt x="18542" y="75819"/>
                </a:lnTo>
                <a:lnTo>
                  <a:pt x="25400" y="80645"/>
                </a:lnTo>
                <a:lnTo>
                  <a:pt x="34670" y="84074"/>
                </a:lnTo>
                <a:lnTo>
                  <a:pt x="29383" y="85733"/>
                </a:lnTo>
                <a:lnTo>
                  <a:pt x="23078" y="127404"/>
                </a:lnTo>
                <a:lnTo>
                  <a:pt x="26086" y="114734"/>
                </a:lnTo>
                <a:lnTo>
                  <a:pt x="33400" y="104267"/>
                </a:lnTo>
                <a:lnTo>
                  <a:pt x="35503" y="102284"/>
                </a:lnTo>
                <a:lnTo>
                  <a:pt x="46417" y="95877"/>
                </a:lnTo>
                <a:lnTo>
                  <a:pt x="59562" y="93726"/>
                </a:lnTo>
                <a:lnTo>
                  <a:pt x="63422" y="93887"/>
                </a:lnTo>
                <a:lnTo>
                  <a:pt x="75948" y="97089"/>
                </a:lnTo>
                <a:lnTo>
                  <a:pt x="86487" y="104394"/>
                </a:lnTo>
                <a:lnTo>
                  <a:pt x="88813" y="106895"/>
                </a:lnTo>
                <a:lnTo>
                  <a:pt x="95069" y="117862"/>
                </a:lnTo>
                <a:lnTo>
                  <a:pt x="97155" y="131064"/>
                </a:lnTo>
                <a:lnTo>
                  <a:pt x="97056" y="134110"/>
                </a:lnTo>
                <a:lnTo>
                  <a:pt x="94033" y="146795"/>
                </a:lnTo>
                <a:lnTo>
                  <a:pt x="86741" y="157226"/>
                </a:lnTo>
                <a:lnTo>
                  <a:pt x="84471" y="159317"/>
                </a:lnTo>
                <a:lnTo>
                  <a:pt x="73507" y="165570"/>
                </a:lnTo>
                <a:lnTo>
                  <a:pt x="60325" y="167640"/>
                </a:lnTo>
                <a:lnTo>
                  <a:pt x="53340" y="167640"/>
                </a:lnTo>
                <a:lnTo>
                  <a:pt x="46990" y="165989"/>
                </a:lnTo>
                <a:lnTo>
                  <a:pt x="41020" y="162687"/>
                </a:lnTo>
                <a:lnTo>
                  <a:pt x="35051" y="159385"/>
                </a:lnTo>
                <a:lnTo>
                  <a:pt x="30606" y="154813"/>
                </a:lnTo>
                <a:lnTo>
                  <a:pt x="27559" y="148844"/>
                </a:lnTo>
                <a:lnTo>
                  <a:pt x="24511" y="142875"/>
                </a:lnTo>
                <a:lnTo>
                  <a:pt x="22987" y="136652"/>
                </a:lnTo>
                <a:lnTo>
                  <a:pt x="22987" y="130302"/>
                </a:lnTo>
                <a:lnTo>
                  <a:pt x="17862" y="91768"/>
                </a:lnTo>
                <a:lnTo>
                  <a:pt x="9017" y="100457"/>
                </a:lnTo>
                <a:lnTo>
                  <a:pt x="6047" y="105017"/>
                </a:lnTo>
                <a:lnTo>
                  <a:pt x="1520" y="116640"/>
                </a:lnTo>
                <a:lnTo>
                  <a:pt x="0" y="130175"/>
                </a:lnTo>
                <a:lnTo>
                  <a:pt x="225" y="135654"/>
                </a:lnTo>
                <a:lnTo>
                  <a:pt x="2783" y="148473"/>
                </a:lnTo>
                <a:lnTo>
                  <a:pt x="8204" y="159946"/>
                </a:lnTo>
                <a:lnTo>
                  <a:pt x="16510" y="170053"/>
                </a:lnTo>
                <a:lnTo>
                  <a:pt x="22745" y="175238"/>
                </a:lnTo>
                <a:lnTo>
                  <a:pt x="33612" y="181197"/>
                </a:lnTo>
                <a:lnTo>
                  <a:pt x="46049" y="184750"/>
                </a:lnTo>
                <a:lnTo>
                  <a:pt x="60070" y="185928"/>
                </a:lnTo>
                <a:lnTo>
                  <a:pt x="69212" y="185442"/>
                </a:lnTo>
                <a:lnTo>
                  <a:pt x="82195" y="182731"/>
                </a:lnTo>
                <a:lnTo>
                  <a:pt x="93626" y="177611"/>
                </a:lnTo>
                <a:lnTo>
                  <a:pt x="103505" y="170053"/>
                </a:lnTo>
                <a:lnTo>
                  <a:pt x="106803" y="166645"/>
                </a:lnTo>
                <a:lnTo>
                  <a:pt x="114156" y="156056"/>
                </a:lnTo>
                <a:lnTo>
                  <a:pt x="118553" y="144111"/>
                </a:lnTo>
                <a:lnTo>
                  <a:pt x="120015" y="130810"/>
                </a:lnTo>
                <a:lnTo>
                  <a:pt x="119779" y="125388"/>
                </a:lnTo>
                <a:lnTo>
                  <a:pt x="117047" y="112730"/>
                </a:lnTo>
                <a:lnTo>
                  <a:pt x="111251" y="101727"/>
                </a:lnTo>
                <a:lnTo>
                  <a:pt x="107805" y="97524"/>
                </a:lnTo>
                <a:lnTo>
                  <a:pt x="98104" y="89688"/>
                </a:lnTo>
                <a:lnTo>
                  <a:pt x="85725" y="84074"/>
                </a:lnTo>
                <a:lnTo>
                  <a:pt x="94742" y="80645"/>
                </a:lnTo>
                <a:lnTo>
                  <a:pt x="89535" y="47371"/>
                </a:lnTo>
                <a:lnTo>
                  <a:pt x="89535" y="55245"/>
                </a:lnTo>
                <a:lnTo>
                  <a:pt x="86868" y="61976"/>
                </a:lnTo>
                <a:lnTo>
                  <a:pt x="81280" y="67310"/>
                </a:lnTo>
                <a:lnTo>
                  <a:pt x="75818" y="72771"/>
                </a:lnTo>
                <a:lnTo>
                  <a:pt x="68706" y="75565"/>
                </a:lnTo>
                <a:lnTo>
                  <a:pt x="51307" y="75565"/>
                </a:lnTo>
                <a:lnTo>
                  <a:pt x="44068" y="72771"/>
                </a:lnTo>
                <a:lnTo>
                  <a:pt x="38481" y="67310"/>
                </a:lnTo>
                <a:lnTo>
                  <a:pt x="33019" y="61849"/>
                </a:lnTo>
                <a:lnTo>
                  <a:pt x="30225" y="54737"/>
                </a:lnTo>
                <a:lnTo>
                  <a:pt x="30225" y="38608"/>
                </a:lnTo>
                <a:lnTo>
                  <a:pt x="33019" y="32004"/>
                </a:lnTo>
                <a:lnTo>
                  <a:pt x="38607" y="26543"/>
                </a:lnTo>
                <a:lnTo>
                  <a:pt x="44323" y="21082"/>
                </a:lnTo>
                <a:lnTo>
                  <a:pt x="51307" y="18288"/>
                </a:lnTo>
                <a:lnTo>
                  <a:pt x="59943" y="18288"/>
                </a:lnTo>
                <a:lnTo>
                  <a:pt x="59690" y="0"/>
                </a:lnTo>
                <a:lnTo>
                  <a:pt x="57000" y="43"/>
                </a:lnTo>
                <a:lnTo>
                  <a:pt x="43315" y="1846"/>
                </a:lnTo>
                <a:lnTo>
                  <a:pt x="31511" y="6311"/>
                </a:lnTo>
                <a:lnTo>
                  <a:pt x="21590" y="13462"/>
                </a:lnTo>
                <a:lnTo>
                  <a:pt x="14265" y="22240"/>
                </a:lnTo>
                <a:lnTo>
                  <a:pt x="9085" y="33827"/>
                </a:lnTo>
                <a:lnTo>
                  <a:pt x="7366" y="46990"/>
                </a:lnTo>
                <a:lnTo>
                  <a:pt x="7366" y="55753"/>
                </a:lnTo>
                <a:lnTo>
                  <a:pt x="9525" y="6324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705100" y="4724398"/>
            <a:ext cx="2830068" cy="206197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414016" y="3023616"/>
            <a:ext cx="845819" cy="7696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723388" y="3268979"/>
            <a:ext cx="190500" cy="25298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759710" y="3305555"/>
            <a:ext cx="117856" cy="179832"/>
          </a:xfrm>
          <a:custGeom>
            <a:avLst/>
            <a:gdLst/>
            <a:ahLst/>
            <a:cxnLst/>
            <a:rect l="l" t="t" r="r" b="b"/>
            <a:pathLst>
              <a:path w="117856" h="179832">
                <a:moveTo>
                  <a:pt x="51430" y="80266"/>
                </a:moveTo>
                <a:lnTo>
                  <a:pt x="46191" y="91893"/>
                </a:lnTo>
                <a:lnTo>
                  <a:pt x="41520" y="103706"/>
                </a:lnTo>
                <a:lnTo>
                  <a:pt x="37424" y="115705"/>
                </a:lnTo>
                <a:lnTo>
                  <a:pt x="33908" y="127889"/>
                </a:lnTo>
                <a:lnTo>
                  <a:pt x="29992" y="144028"/>
                </a:lnTo>
                <a:lnTo>
                  <a:pt x="27556" y="157001"/>
                </a:lnTo>
                <a:lnTo>
                  <a:pt x="26029" y="168932"/>
                </a:lnTo>
                <a:lnTo>
                  <a:pt x="25400" y="179832"/>
                </a:lnTo>
                <a:lnTo>
                  <a:pt x="48387" y="179832"/>
                </a:lnTo>
                <a:lnTo>
                  <a:pt x="49645" y="166512"/>
                </a:lnTo>
                <a:lnTo>
                  <a:pt x="51512" y="153728"/>
                </a:lnTo>
                <a:lnTo>
                  <a:pt x="53975" y="141493"/>
                </a:lnTo>
                <a:lnTo>
                  <a:pt x="57022" y="129794"/>
                </a:lnTo>
                <a:lnTo>
                  <a:pt x="58405" y="125117"/>
                </a:lnTo>
                <a:lnTo>
                  <a:pt x="62339" y="113160"/>
                </a:lnTo>
                <a:lnTo>
                  <a:pt x="66804" y="101347"/>
                </a:lnTo>
                <a:lnTo>
                  <a:pt x="71806" y="89668"/>
                </a:lnTo>
                <a:lnTo>
                  <a:pt x="77349" y="78114"/>
                </a:lnTo>
                <a:lnTo>
                  <a:pt x="83438" y="66675"/>
                </a:lnTo>
                <a:lnTo>
                  <a:pt x="88706" y="57420"/>
                </a:lnTo>
                <a:lnTo>
                  <a:pt x="95943" y="45756"/>
                </a:lnTo>
                <a:lnTo>
                  <a:pt x="103223" y="35203"/>
                </a:lnTo>
                <a:lnTo>
                  <a:pt x="110532" y="25753"/>
                </a:lnTo>
                <a:lnTo>
                  <a:pt x="117856" y="17399"/>
                </a:lnTo>
                <a:lnTo>
                  <a:pt x="117856" y="0"/>
                </a:lnTo>
                <a:lnTo>
                  <a:pt x="0" y="0"/>
                </a:lnTo>
                <a:lnTo>
                  <a:pt x="0" y="21463"/>
                </a:lnTo>
                <a:lnTo>
                  <a:pt x="89153" y="21463"/>
                </a:lnTo>
                <a:lnTo>
                  <a:pt x="85199" y="26145"/>
                </a:lnTo>
                <a:lnTo>
                  <a:pt x="77904" y="35605"/>
                </a:lnTo>
                <a:lnTo>
                  <a:pt x="70781" y="45932"/>
                </a:lnTo>
                <a:lnTo>
                  <a:pt x="63824" y="57132"/>
                </a:lnTo>
                <a:lnTo>
                  <a:pt x="57022" y="69215"/>
                </a:lnTo>
                <a:lnTo>
                  <a:pt x="51430" y="8026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943600" y="4724398"/>
            <a:ext cx="2721863" cy="213512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226054" y="844941"/>
            <a:ext cx="5801237" cy="6959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latin typeface="Georgia"/>
                <a:cs typeface="Georgia"/>
              </a:rPr>
              <a:t>Curriculum</a:t>
            </a:r>
            <a:r>
              <a:rPr sz="2400" spc="-14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based on socio</a:t>
            </a:r>
            <a:r>
              <a:rPr sz="2400" spc="9" dirty="0" smtClean="0">
                <a:latin typeface="Georgia"/>
                <a:cs typeface="Georgia"/>
              </a:rPr>
              <a:t>e</a:t>
            </a:r>
            <a:r>
              <a:rPr sz="2400" spc="0" dirty="0" smtClean="0">
                <a:latin typeface="Georgia"/>
                <a:cs typeface="Georgia"/>
              </a:rPr>
              <a:t>conom</a:t>
            </a:r>
            <a:r>
              <a:rPr sz="2400" spc="4" dirty="0" smtClean="0">
                <a:latin typeface="Georgia"/>
                <a:cs typeface="Georgia"/>
              </a:rPr>
              <a:t>i</a:t>
            </a:r>
            <a:r>
              <a:rPr sz="2400" spc="0" dirty="0" smtClean="0">
                <a:latin typeface="Georgia"/>
                <a:cs typeface="Georgia"/>
              </a:rPr>
              <a:t>c</a:t>
            </a:r>
            <a:r>
              <a:rPr sz="2400" spc="-9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ne</a:t>
            </a:r>
            <a:r>
              <a:rPr sz="2400" spc="4" dirty="0" smtClean="0">
                <a:latin typeface="Georgia"/>
                <a:cs typeface="Georgia"/>
              </a:rPr>
              <a:t>e</a:t>
            </a:r>
            <a:r>
              <a:rPr sz="2400" spc="0" dirty="0" smtClean="0">
                <a:latin typeface="Georgia"/>
                <a:cs typeface="Georgia"/>
              </a:rPr>
              <a:t>ds</a:t>
            </a:r>
            <a:endParaRPr sz="2400">
              <a:latin typeface="Georgia"/>
              <a:cs typeface="Georgia"/>
            </a:endParaRPr>
          </a:p>
          <a:p>
            <a:pPr marL="12700" marR="45720">
              <a:lnSpc>
                <a:spcPct val="94685"/>
              </a:lnSpc>
              <a:spcBef>
                <a:spcPts val="21"/>
              </a:spcBef>
            </a:pPr>
            <a:r>
              <a:rPr sz="2400" spc="0" dirty="0" smtClean="0">
                <a:latin typeface="Georgia"/>
                <a:cs typeface="Georgia"/>
              </a:rPr>
              <a:t>of the soci</a:t>
            </a:r>
            <a:r>
              <a:rPr sz="2400" spc="4" dirty="0" smtClean="0">
                <a:latin typeface="Georgia"/>
                <a:cs typeface="Georgia"/>
              </a:rPr>
              <a:t>e</a:t>
            </a:r>
            <a:r>
              <a:rPr sz="2400" spc="0" dirty="0" smtClean="0">
                <a:latin typeface="Georgia"/>
                <a:cs typeface="Georgia"/>
              </a:rPr>
              <a:t>ty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26054" y="2015127"/>
            <a:ext cx="5767263" cy="6965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latin typeface="Georgia"/>
                <a:cs typeface="Georgia"/>
              </a:rPr>
              <a:t>Peoples open</a:t>
            </a:r>
            <a:r>
              <a:rPr sz="2400" spc="4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U</a:t>
            </a:r>
            <a:r>
              <a:rPr sz="2400" spc="-9" dirty="0" smtClean="0">
                <a:latin typeface="Georgia"/>
                <a:cs typeface="Georgia"/>
              </a:rPr>
              <a:t>n</a:t>
            </a:r>
            <a:r>
              <a:rPr sz="2400" spc="0" dirty="0" smtClean="0">
                <a:latin typeface="Georgia"/>
                <a:cs typeface="Georgia"/>
              </a:rPr>
              <a:t>iversity</a:t>
            </a:r>
            <a:r>
              <a:rPr sz="2400" spc="-19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now Al</a:t>
            </a:r>
            <a:r>
              <a:rPr sz="2400" spc="-9" dirty="0" smtClean="0">
                <a:latin typeface="Georgia"/>
                <a:cs typeface="Georgia"/>
              </a:rPr>
              <a:t>l</a:t>
            </a:r>
            <a:r>
              <a:rPr sz="2400" spc="0" dirty="0" smtClean="0">
                <a:latin typeface="Georgia"/>
                <a:cs typeface="Georgia"/>
              </a:rPr>
              <a:t>ama Iqbal</a:t>
            </a:r>
            <a:endParaRPr sz="2400">
              <a:latin typeface="Georgia"/>
              <a:cs typeface="Georgia"/>
            </a:endParaRPr>
          </a:p>
          <a:p>
            <a:pPr marL="12700" marR="45765">
              <a:lnSpc>
                <a:spcPct val="94685"/>
              </a:lnSpc>
              <a:spcBef>
                <a:spcPts val="26"/>
              </a:spcBef>
            </a:pPr>
            <a:r>
              <a:rPr sz="2400" spc="0" dirty="0" smtClean="0">
                <a:latin typeface="Georgia"/>
                <a:cs typeface="Georgia"/>
              </a:rPr>
              <a:t>Open University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26054" y="3186186"/>
            <a:ext cx="5504277" cy="69601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85851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latin typeface="Georgia"/>
                <a:cs typeface="Georgia"/>
              </a:rPr>
              <a:t>Active</a:t>
            </a:r>
            <a:r>
              <a:rPr sz="2400" spc="-9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partic</a:t>
            </a:r>
            <a:r>
              <a:rPr sz="2400" spc="9" dirty="0" smtClean="0">
                <a:latin typeface="Georgia"/>
                <a:cs typeface="Georgia"/>
              </a:rPr>
              <a:t>i</a:t>
            </a:r>
            <a:r>
              <a:rPr sz="2400" spc="0" dirty="0" smtClean="0">
                <a:latin typeface="Georgia"/>
                <a:cs typeface="Georgia"/>
              </a:rPr>
              <a:t>pati</a:t>
            </a:r>
            <a:r>
              <a:rPr sz="2400" spc="4" dirty="0" smtClean="0">
                <a:latin typeface="Georgia"/>
                <a:cs typeface="Georgia"/>
              </a:rPr>
              <a:t>o</a:t>
            </a:r>
            <a:r>
              <a:rPr sz="2400" spc="0" dirty="0" smtClean="0">
                <a:latin typeface="Georgia"/>
                <a:cs typeface="Georgia"/>
              </a:rPr>
              <a:t>n</a:t>
            </a:r>
            <a:r>
              <a:rPr sz="2400" spc="-29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of te</a:t>
            </a:r>
            <a:r>
              <a:rPr sz="2400" spc="4" dirty="0" smtClean="0">
                <a:latin typeface="Georgia"/>
                <a:cs typeface="Georgia"/>
              </a:rPr>
              <a:t>a</a:t>
            </a:r>
            <a:r>
              <a:rPr sz="2400" spc="0" dirty="0" smtClean="0">
                <a:latin typeface="Georgia"/>
                <a:cs typeface="Georgia"/>
              </a:rPr>
              <a:t>cher, students</a:t>
            </a:r>
            <a:endParaRPr sz="2400">
              <a:latin typeface="Georgia"/>
              <a:cs typeface="Georgia"/>
            </a:endParaRPr>
          </a:p>
          <a:p>
            <a:pPr marL="12700" marR="45720">
              <a:lnSpc>
                <a:spcPct val="94685"/>
              </a:lnSpc>
              <a:spcBef>
                <a:spcPts val="21"/>
              </a:spcBef>
            </a:pPr>
            <a:r>
              <a:rPr sz="2400" spc="0" dirty="0" smtClean="0">
                <a:latin typeface="Georgia"/>
                <a:cs typeface="Georgia"/>
              </a:rPr>
              <a:t>and</a:t>
            </a:r>
            <a:r>
              <a:rPr sz="2400" spc="-14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parents in</a:t>
            </a:r>
            <a:r>
              <a:rPr sz="2400" spc="-14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educat</a:t>
            </a:r>
            <a:r>
              <a:rPr sz="2400" spc="4" dirty="0" smtClean="0">
                <a:latin typeface="Georgia"/>
                <a:cs typeface="Georgia"/>
              </a:rPr>
              <a:t>i</a:t>
            </a:r>
            <a:r>
              <a:rPr sz="2400" spc="0" dirty="0" smtClean="0">
                <a:latin typeface="Georgia"/>
                <a:cs typeface="Georgia"/>
              </a:rPr>
              <a:t>onal</a:t>
            </a:r>
            <a:r>
              <a:rPr sz="2400" spc="-25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affairs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226054" y="4356872"/>
            <a:ext cx="575353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latin typeface="Georgia"/>
                <a:cs typeface="Georgia"/>
              </a:rPr>
              <a:t>Nationali</a:t>
            </a:r>
            <a:r>
              <a:rPr sz="2400" spc="4" dirty="0" smtClean="0">
                <a:latin typeface="Georgia"/>
                <a:cs typeface="Georgia"/>
              </a:rPr>
              <a:t>z</a:t>
            </a:r>
            <a:r>
              <a:rPr sz="2400" spc="0" dirty="0" smtClean="0">
                <a:latin typeface="Georgia"/>
                <a:cs typeface="Georgia"/>
              </a:rPr>
              <a:t>at</a:t>
            </a:r>
            <a:r>
              <a:rPr sz="2400" spc="4" dirty="0" smtClean="0">
                <a:latin typeface="Georgia"/>
                <a:cs typeface="Georgia"/>
              </a:rPr>
              <a:t>i</a:t>
            </a:r>
            <a:r>
              <a:rPr sz="2400" spc="0" dirty="0" smtClean="0">
                <a:latin typeface="Georgia"/>
                <a:cs typeface="Georgia"/>
              </a:rPr>
              <a:t>on</a:t>
            </a:r>
            <a:r>
              <a:rPr sz="2400" spc="-19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of</a:t>
            </a:r>
            <a:r>
              <a:rPr sz="2400" spc="-14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ed</a:t>
            </a:r>
            <a:r>
              <a:rPr sz="2400" spc="4" dirty="0" smtClean="0">
                <a:latin typeface="Georgia"/>
                <a:cs typeface="Georgia"/>
              </a:rPr>
              <a:t>u</a:t>
            </a:r>
            <a:r>
              <a:rPr sz="2400" spc="0" dirty="0" smtClean="0">
                <a:latin typeface="Georgia"/>
                <a:cs typeface="Georgia"/>
              </a:rPr>
              <a:t>cat</a:t>
            </a:r>
            <a:r>
              <a:rPr sz="2400" spc="4" dirty="0" smtClean="0">
                <a:latin typeface="Georgia"/>
                <a:cs typeface="Georgia"/>
              </a:rPr>
              <a:t>i</a:t>
            </a:r>
            <a:r>
              <a:rPr sz="2400" spc="0" dirty="0" smtClean="0">
                <a:latin typeface="Georgia"/>
                <a:cs typeface="Georgia"/>
              </a:rPr>
              <a:t>onal</a:t>
            </a:r>
            <a:r>
              <a:rPr sz="2400" spc="-4" dirty="0" smtClean="0">
                <a:latin typeface="Georgia"/>
                <a:cs typeface="Georgia"/>
              </a:rPr>
              <a:t> </a:t>
            </a:r>
            <a:r>
              <a:rPr sz="2400" spc="0" dirty="0" smtClean="0">
                <a:latin typeface="Georgia"/>
                <a:cs typeface="Georgia"/>
              </a:rPr>
              <a:t>institut</a:t>
            </a:r>
            <a:r>
              <a:rPr sz="2400" spc="4" dirty="0" smtClean="0">
                <a:latin typeface="Georgia"/>
                <a:cs typeface="Georgia"/>
              </a:rPr>
              <a:t>i</a:t>
            </a:r>
            <a:r>
              <a:rPr sz="2400" spc="0" dirty="0" smtClean="0">
                <a:latin typeface="Georgia"/>
                <a:cs typeface="Georgia"/>
              </a:rPr>
              <a:t>ons</a:t>
            </a:r>
            <a:endParaRPr sz="24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bject 46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677162" y="1890140"/>
            <a:ext cx="5562599" cy="81153"/>
          </a:xfrm>
          <a:custGeom>
            <a:avLst/>
            <a:gdLst/>
            <a:ahLst/>
            <a:cxnLst/>
            <a:rect l="l" t="t" r="r" b="b"/>
            <a:pathLst>
              <a:path w="5562599" h="81153">
                <a:moveTo>
                  <a:pt x="0" y="81153"/>
                </a:moveTo>
                <a:lnTo>
                  <a:pt x="5562599" y="81153"/>
                </a:lnTo>
                <a:lnTo>
                  <a:pt x="5481446" y="0"/>
                </a:lnTo>
                <a:lnTo>
                  <a:pt x="81152" y="0"/>
                </a:lnTo>
                <a:lnTo>
                  <a:pt x="0" y="81153"/>
                </a:lnTo>
                <a:close/>
              </a:path>
            </a:pathLst>
          </a:custGeom>
          <a:solidFill>
            <a:srgbClr val="CDCD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677162" y="752094"/>
            <a:ext cx="81152" cy="1219200"/>
          </a:xfrm>
          <a:custGeom>
            <a:avLst/>
            <a:gdLst/>
            <a:ahLst/>
            <a:cxnLst/>
            <a:rect l="l" t="t" r="r" b="b"/>
            <a:pathLst>
              <a:path w="81152" h="1219200">
                <a:moveTo>
                  <a:pt x="0" y="0"/>
                </a:moveTo>
                <a:lnTo>
                  <a:pt x="0" y="1219200"/>
                </a:lnTo>
                <a:lnTo>
                  <a:pt x="81152" y="1138046"/>
                </a:lnTo>
                <a:lnTo>
                  <a:pt x="81152" y="8115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158608" y="752094"/>
            <a:ext cx="81152" cy="1219200"/>
          </a:xfrm>
          <a:custGeom>
            <a:avLst/>
            <a:gdLst/>
            <a:ahLst/>
            <a:cxnLst/>
            <a:rect l="l" t="t" r="r" b="b"/>
            <a:pathLst>
              <a:path w="81152" h="1219200">
                <a:moveTo>
                  <a:pt x="81152" y="0"/>
                </a:moveTo>
                <a:lnTo>
                  <a:pt x="0" y="81152"/>
                </a:lnTo>
                <a:lnTo>
                  <a:pt x="0" y="1138046"/>
                </a:lnTo>
                <a:lnTo>
                  <a:pt x="81152" y="1219200"/>
                </a:lnTo>
                <a:lnTo>
                  <a:pt x="81152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677162" y="752094"/>
            <a:ext cx="5562599" cy="1219200"/>
          </a:xfrm>
          <a:custGeom>
            <a:avLst/>
            <a:gdLst/>
            <a:ahLst/>
            <a:cxnLst/>
            <a:rect l="l" t="t" r="r" b="b"/>
            <a:pathLst>
              <a:path w="5562599" h="1219200">
                <a:moveTo>
                  <a:pt x="0" y="0"/>
                </a:moveTo>
                <a:lnTo>
                  <a:pt x="5562599" y="0"/>
                </a:lnTo>
                <a:lnTo>
                  <a:pt x="5562599" y="1219200"/>
                </a:lnTo>
                <a:lnTo>
                  <a:pt x="0" y="1219200"/>
                </a:lnTo>
                <a:lnTo>
                  <a:pt x="0" y="0"/>
                </a:lnTo>
                <a:close/>
              </a:path>
            </a:pathLst>
          </a:custGeom>
          <a:ln w="25908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758314" y="833247"/>
            <a:ext cx="5400294" cy="1056893"/>
          </a:xfrm>
          <a:custGeom>
            <a:avLst/>
            <a:gdLst/>
            <a:ahLst/>
            <a:cxnLst/>
            <a:rect l="l" t="t" r="r" b="b"/>
            <a:pathLst>
              <a:path w="5400294" h="1056893">
                <a:moveTo>
                  <a:pt x="0" y="0"/>
                </a:moveTo>
                <a:lnTo>
                  <a:pt x="5400294" y="0"/>
                </a:lnTo>
                <a:lnTo>
                  <a:pt x="5400294" y="1056893"/>
                </a:lnTo>
                <a:lnTo>
                  <a:pt x="0" y="1056893"/>
                </a:lnTo>
                <a:lnTo>
                  <a:pt x="0" y="0"/>
                </a:lnTo>
                <a:close/>
              </a:path>
            </a:pathLst>
          </a:custGeom>
          <a:ln w="25908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677162" y="752094"/>
            <a:ext cx="81152" cy="81152"/>
          </a:xfrm>
          <a:custGeom>
            <a:avLst/>
            <a:gdLst/>
            <a:ahLst/>
            <a:cxnLst/>
            <a:rect l="l" t="t" r="r" b="b"/>
            <a:pathLst>
              <a:path w="81152" h="81152">
                <a:moveTo>
                  <a:pt x="0" y="0"/>
                </a:moveTo>
                <a:lnTo>
                  <a:pt x="81152" y="81152"/>
                </a:lnTo>
              </a:path>
            </a:pathLst>
          </a:custGeom>
          <a:ln w="25908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677162" y="1890140"/>
            <a:ext cx="81152" cy="81153"/>
          </a:xfrm>
          <a:custGeom>
            <a:avLst/>
            <a:gdLst/>
            <a:ahLst/>
            <a:cxnLst/>
            <a:rect l="l" t="t" r="r" b="b"/>
            <a:pathLst>
              <a:path w="81152" h="81153">
                <a:moveTo>
                  <a:pt x="0" y="81153"/>
                </a:moveTo>
                <a:lnTo>
                  <a:pt x="81152" y="0"/>
                </a:lnTo>
              </a:path>
            </a:pathLst>
          </a:custGeom>
          <a:ln w="25908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158608" y="752094"/>
            <a:ext cx="81152" cy="81152"/>
          </a:xfrm>
          <a:custGeom>
            <a:avLst/>
            <a:gdLst/>
            <a:ahLst/>
            <a:cxnLst/>
            <a:rect l="l" t="t" r="r" b="b"/>
            <a:pathLst>
              <a:path w="81152" h="81152">
                <a:moveTo>
                  <a:pt x="81152" y="0"/>
                </a:moveTo>
                <a:lnTo>
                  <a:pt x="0" y="81152"/>
                </a:lnTo>
              </a:path>
            </a:pathLst>
          </a:custGeom>
          <a:ln w="25908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158608" y="1890140"/>
            <a:ext cx="81152" cy="81153"/>
          </a:xfrm>
          <a:custGeom>
            <a:avLst/>
            <a:gdLst/>
            <a:ahLst/>
            <a:cxnLst/>
            <a:rect l="l" t="t" r="r" b="b"/>
            <a:pathLst>
              <a:path w="81152" h="81153">
                <a:moveTo>
                  <a:pt x="81152" y="81153"/>
                </a:moveTo>
                <a:lnTo>
                  <a:pt x="0" y="0"/>
                </a:lnTo>
              </a:path>
            </a:pathLst>
          </a:custGeom>
          <a:ln w="25908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440942" y="4323588"/>
            <a:ext cx="4023360" cy="86106"/>
          </a:xfrm>
          <a:custGeom>
            <a:avLst/>
            <a:gdLst/>
            <a:ahLst/>
            <a:cxnLst/>
            <a:rect l="l" t="t" r="r" b="b"/>
            <a:pathLst>
              <a:path w="4023360" h="86106">
                <a:moveTo>
                  <a:pt x="0" y="86106"/>
                </a:moveTo>
                <a:lnTo>
                  <a:pt x="4023360" y="86106"/>
                </a:lnTo>
                <a:lnTo>
                  <a:pt x="3937254" y="0"/>
                </a:lnTo>
                <a:lnTo>
                  <a:pt x="86106" y="0"/>
                </a:lnTo>
                <a:lnTo>
                  <a:pt x="0" y="86106"/>
                </a:lnTo>
                <a:close/>
              </a:path>
            </a:pathLst>
          </a:custGeom>
          <a:solidFill>
            <a:srgbClr val="CDCD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40942" y="2580894"/>
            <a:ext cx="86106" cy="1828799"/>
          </a:xfrm>
          <a:custGeom>
            <a:avLst/>
            <a:gdLst/>
            <a:ahLst/>
            <a:cxnLst/>
            <a:rect l="l" t="t" r="r" b="b"/>
            <a:pathLst>
              <a:path w="86106" h="1828800">
                <a:moveTo>
                  <a:pt x="0" y="0"/>
                </a:moveTo>
                <a:lnTo>
                  <a:pt x="0" y="1828799"/>
                </a:lnTo>
                <a:lnTo>
                  <a:pt x="86106" y="1742693"/>
                </a:lnTo>
                <a:lnTo>
                  <a:pt x="86106" y="861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378196" y="2580894"/>
            <a:ext cx="86105" cy="1828799"/>
          </a:xfrm>
          <a:custGeom>
            <a:avLst/>
            <a:gdLst/>
            <a:ahLst/>
            <a:cxnLst/>
            <a:rect l="l" t="t" r="r" b="b"/>
            <a:pathLst>
              <a:path w="86105" h="1828800">
                <a:moveTo>
                  <a:pt x="86105" y="0"/>
                </a:moveTo>
                <a:lnTo>
                  <a:pt x="0" y="86105"/>
                </a:lnTo>
                <a:lnTo>
                  <a:pt x="0" y="1742693"/>
                </a:lnTo>
                <a:lnTo>
                  <a:pt x="86105" y="1828799"/>
                </a:lnTo>
                <a:lnTo>
                  <a:pt x="86105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440942" y="2580894"/>
            <a:ext cx="4023360" cy="1828799"/>
          </a:xfrm>
          <a:custGeom>
            <a:avLst/>
            <a:gdLst/>
            <a:ahLst/>
            <a:cxnLst/>
            <a:rect l="l" t="t" r="r" b="b"/>
            <a:pathLst>
              <a:path w="4023360" h="1828800">
                <a:moveTo>
                  <a:pt x="0" y="0"/>
                </a:moveTo>
                <a:lnTo>
                  <a:pt x="4023360" y="0"/>
                </a:lnTo>
                <a:lnTo>
                  <a:pt x="4023360" y="1828799"/>
                </a:lnTo>
                <a:lnTo>
                  <a:pt x="0" y="1828799"/>
                </a:lnTo>
                <a:lnTo>
                  <a:pt x="0" y="0"/>
                </a:lnTo>
                <a:close/>
              </a:path>
            </a:pathLst>
          </a:custGeom>
          <a:ln w="25908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527048" y="2667000"/>
            <a:ext cx="3851148" cy="1656588"/>
          </a:xfrm>
          <a:custGeom>
            <a:avLst/>
            <a:gdLst/>
            <a:ahLst/>
            <a:cxnLst/>
            <a:rect l="l" t="t" r="r" b="b"/>
            <a:pathLst>
              <a:path w="3851148" h="1656588">
                <a:moveTo>
                  <a:pt x="0" y="0"/>
                </a:moveTo>
                <a:lnTo>
                  <a:pt x="3851148" y="0"/>
                </a:lnTo>
                <a:lnTo>
                  <a:pt x="3851148" y="1656588"/>
                </a:lnTo>
                <a:lnTo>
                  <a:pt x="0" y="1656588"/>
                </a:lnTo>
                <a:lnTo>
                  <a:pt x="0" y="0"/>
                </a:lnTo>
                <a:close/>
              </a:path>
            </a:pathLst>
          </a:custGeom>
          <a:ln w="25908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440942" y="2580894"/>
            <a:ext cx="86106" cy="86105"/>
          </a:xfrm>
          <a:custGeom>
            <a:avLst/>
            <a:gdLst/>
            <a:ahLst/>
            <a:cxnLst/>
            <a:rect l="l" t="t" r="r" b="b"/>
            <a:pathLst>
              <a:path w="86106" h="86105">
                <a:moveTo>
                  <a:pt x="0" y="0"/>
                </a:moveTo>
                <a:lnTo>
                  <a:pt x="86106" y="86105"/>
                </a:lnTo>
              </a:path>
            </a:pathLst>
          </a:custGeom>
          <a:ln w="25908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440942" y="4323588"/>
            <a:ext cx="86106" cy="86106"/>
          </a:xfrm>
          <a:custGeom>
            <a:avLst/>
            <a:gdLst/>
            <a:ahLst/>
            <a:cxnLst/>
            <a:rect l="l" t="t" r="r" b="b"/>
            <a:pathLst>
              <a:path w="86106" h="86106">
                <a:moveTo>
                  <a:pt x="0" y="86106"/>
                </a:moveTo>
                <a:lnTo>
                  <a:pt x="86106" y="0"/>
                </a:lnTo>
              </a:path>
            </a:pathLst>
          </a:custGeom>
          <a:ln w="25908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378196" y="2580894"/>
            <a:ext cx="86105" cy="86105"/>
          </a:xfrm>
          <a:custGeom>
            <a:avLst/>
            <a:gdLst/>
            <a:ahLst/>
            <a:cxnLst/>
            <a:rect l="l" t="t" r="r" b="b"/>
            <a:pathLst>
              <a:path w="86105" h="86105">
                <a:moveTo>
                  <a:pt x="86105" y="0"/>
                </a:moveTo>
                <a:lnTo>
                  <a:pt x="0" y="86105"/>
                </a:lnTo>
              </a:path>
            </a:pathLst>
          </a:custGeom>
          <a:ln w="25908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378196" y="4323588"/>
            <a:ext cx="86105" cy="86106"/>
          </a:xfrm>
          <a:custGeom>
            <a:avLst/>
            <a:gdLst/>
            <a:ahLst/>
            <a:cxnLst/>
            <a:rect l="l" t="t" r="r" b="b"/>
            <a:pathLst>
              <a:path w="86105" h="86106">
                <a:moveTo>
                  <a:pt x="86105" y="86106"/>
                </a:moveTo>
                <a:lnTo>
                  <a:pt x="0" y="0"/>
                </a:lnTo>
              </a:path>
            </a:pathLst>
          </a:custGeom>
          <a:ln w="25908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267962" y="1949958"/>
            <a:ext cx="762000" cy="838200"/>
          </a:xfrm>
          <a:custGeom>
            <a:avLst/>
            <a:gdLst/>
            <a:ahLst/>
            <a:cxnLst/>
            <a:rect l="l" t="t" r="r" b="b"/>
            <a:pathLst>
              <a:path w="762000" h="838200">
                <a:moveTo>
                  <a:pt x="381000" y="838200"/>
                </a:moveTo>
                <a:lnTo>
                  <a:pt x="762000" y="457200"/>
                </a:lnTo>
                <a:lnTo>
                  <a:pt x="571500" y="457200"/>
                </a:lnTo>
                <a:lnTo>
                  <a:pt x="571500" y="0"/>
                </a:lnTo>
                <a:lnTo>
                  <a:pt x="190500" y="0"/>
                </a:lnTo>
                <a:lnTo>
                  <a:pt x="190500" y="457200"/>
                </a:lnTo>
                <a:lnTo>
                  <a:pt x="0" y="457200"/>
                </a:lnTo>
                <a:lnTo>
                  <a:pt x="381000" y="838200"/>
                </a:lnTo>
                <a:close/>
              </a:path>
            </a:pathLst>
          </a:custGeom>
          <a:solidFill>
            <a:srgbClr val="00ACD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267962" y="1949958"/>
            <a:ext cx="762000" cy="838200"/>
          </a:xfrm>
          <a:custGeom>
            <a:avLst/>
            <a:gdLst/>
            <a:ahLst/>
            <a:cxnLst/>
            <a:rect l="l" t="t" r="r" b="b"/>
            <a:pathLst>
              <a:path w="762000" h="838200">
                <a:moveTo>
                  <a:pt x="0" y="457200"/>
                </a:moveTo>
                <a:lnTo>
                  <a:pt x="190500" y="457200"/>
                </a:lnTo>
                <a:lnTo>
                  <a:pt x="190500" y="0"/>
                </a:lnTo>
                <a:lnTo>
                  <a:pt x="571500" y="0"/>
                </a:lnTo>
                <a:lnTo>
                  <a:pt x="571500" y="457200"/>
                </a:lnTo>
                <a:lnTo>
                  <a:pt x="762000" y="457200"/>
                </a:lnTo>
                <a:lnTo>
                  <a:pt x="381000" y="838200"/>
                </a:lnTo>
                <a:lnTo>
                  <a:pt x="0" y="457200"/>
                </a:lnTo>
                <a:close/>
              </a:path>
            </a:pathLst>
          </a:custGeom>
          <a:ln w="44196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709922" y="6533388"/>
            <a:ext cx="4023359" cy="86105"/>
          </a:xfrm>
          <a:custGeom>
            <a:avLst/>
            <a:gdLst/>
            <a:ahLst/>
            <a:cxnLst/>
            <a:rect l="l" t="t" r="r" b="b"/>
            <a:pathLst>
              <a:path w="4023359" h="86105">
                <a:moveTo>
                  <a:pt x="0" y="86105"/>
                </a:moveTo>
                <a:lnTo>
                  <a:pt x="4023359" y="86105"/>
                </a:lnTo>
                <a:lnTo>
                  <a:pt x="3937254" y="0"/>
                </a:lnTo>
                <a:lnTo>
                  <a:pt x="86105" y="0"/>
                </a:lnTo>
                <a:lnTo>
                  <a:pt x="0" y="86105"/>
                </a:lnTo>
                <a:close/>
              </a:path>
            </a:pathLst>
          </a:custGeom>
          <a:solidFill>
            <a:srgbClr val="CDCD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709922" y="4790694"/>
            <a:ext cx="86105" cy="1828800"/>
          </a:xfrm>
          <a:custGeom>
            <a:avLst/>
            <a:gdLst/>
            <a:ahLst/>
            <a:cxnLst/>
            <a:rect l="l" t="t" r="r" b="b"/>
            <a:pathLst>
              <a:path w="86105" h="1828800">
                <a:moveTo>
                  <a:pt x="0" y="0"/>
                </a:moveTo>
                <a:lnTo>
                  <a:pt x="0" y="1828799"/>
                </a:lnTo>
                <a:lnTo>
                  <a:pt x="86105" y="1742693"/>
                </a:lnTo>
                <a:lnTo>
                  <a:pt x="86105" y="861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8647176" y="4790694"/>
            <a:ext cx="86105" cy="1828800"/>
          </a:xfrm>
          <a:custGeom>
            <a:avLst/>
            <a:gdLst/>
            <a:ahLst/>
            <a:cxnLst/>
            <a:rect l="l" t="t" r="r" b="b"/>
            <a:pathLst>
              <a:path w="86105" h="1828800">
                <a:moveTo>
                  <a:pt x="86105" y="0"/>
                </a:moveTo>
                <a:lnTo>
                  <a:pt x="0" y="86105"/>
                </a:lnTo>
                <a:lnTo>
                  <a:pt x="0" y="1742693"/>
                </a:lnTo>
                <a:lnTo>
                  <a:pt x="86105" y="1828799"/>
                </a:lnTo>
                <a:lnTo>
                  <a:pt x="86105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709922" y="4790694"/>
            <a:ext cx="4023359" cy="1828800"/>
          </a:xfrm>
          <a:custGeom>
            <a:avLst/>
            <a:gdLst/>
            <a:ahLst/>
            <a:cxnLst/>
            <a:rect l="l" t="t" r="r" b="b"/>
            <a:pathLst>
              <a:path w="4023359" h="1828800">
                <a:moveTo>
                  <a:pt x="0" y="0"/>
                </a:moveTo>
                <a:lnTo>
                  <a:pt x="4023359" y="0"/>
                </a:lnTo>
                <a:lnTo>
                  <a:pt x="4023359" y="1828799"/>
                </a:lnTo>
                <a:lnTo>
                  <a:pt x="0" y="1828799"/>
                </a:lnTo>
                <a:lnTo>
                  <a:pt x="0" y="0"/>
                </a:lnTo>
                <a:close/>
              </a:path>
            </a:pathLst>
          </a:custGeom>
          <a:ln w="25908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796028" y="4876800"/>
            <a:ext cx="3851148" cy="1656588"/>
          </a:xfrm>
          <a:custGeom>
            <a:avLst/>
            <a:gdLst/>
            <a:ahLst/>
            <a:cxnLst/>
            <a:rect l="l" t="t" r="r" b="b"/>
            <a:pathLst>
              <a:path w="3851148" h="1656588">
                <a:moveTo>
                  <a:pt x="0" y="0"/>
                </a:moveTo>
                <a:lnTo>
                  <a:pt x="3851148" y="0"/>
                </a:lnTo>
                <a:lnTo>
                  <a:pt x="3851148" y="1656588"/>
                </a:lnTo>
                <a:lnTo>
                  <a:pt x="0" y="1656588"/>
                </a:lnTo>
                <a:lnTo>
                  <a:pt x="0" y="0"/>
                </a:lnTo>
                <a:close/>
              </a:path>
            </a:pathLst>
          </a:custGeom>
          <a:ln w="25908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709922" y="4790694"/>
            <a:ext cx="86105" cy="86106"/>
          </a:xfrm>
          <a:custGeom>
            <a:avLst/>
            <a:gdLst/>
            <a:ahLst/>
            <a:cxnLst/>
            <a:rect l="l" t="t" r="r" b="b"/>
            <a:pathLst>
              <a:path w="86105" h="86105">
                <a:moveTo>
                  <a:pt x="0" y="0"/>
                </a:moveTo>
                <a:lnTo>
                  <a:pt x="86105" y="86105"/>
                </a:lnTo>
              </a:path>
            </a:pathLst>
          </a:custGeom>
          <a:ln w="25908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709922" y="6533388"/>
            <a:ext cx="86105" cy="86105"/>
          </a:xfrm>
          <a:custGeom>
            <a:avLst/>
            <a:gdLst/>
            <a:ahLst/>
            <a:cxnLst/>
            <a:rect l="l" t="t" r="r" b="b"/>
            <a:pathLst>
              <a:path w="86105" h="86105">
                <a:moveTo>
                  <a:pt x="0" y="86105"/>
                </a:moveTo>
                <a:lnTo>
                  <a:pt x="86105" y="0"/>
                </a:lnTo>
              </a:path>
            </a:pathLst>
          </a:custGeom>
          <a:ln w="25908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647176" y="4790694"/>
            <a:ext cx="86105" cy="86106"/>
          </a:xfrm>
          <a:custGeom>
            <a:avLst/>
            <a:gdLst/>
            <a:ahLst/>
            <a:cxnLst/>
            <a:rect l="l" t="t" r="r" b="b"/>
            <a:pathLst>
              <a:path w="86105" h="86105">
                <a:moveTo>
                  <a:pt x="86105" y="0"/>
                </a:moveTo>
                <a:lnTo>
                  <a:pt x="0" y="86105"/>
                </a:lnTo>
              </a:path>
            </a:pathLst>
          </a:custGeom>
          <a:ln w="25908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647176" y="6533388"/>
            <a:ext cx="86105" cy="86105"/>
          </a:xfrm>
          <a:custGeom>
            <a:avLst/>
            <a:gdLst/>
            <a:ahLst/>
            <a:cxnLst/>
            <a:rect l="l" t="t" r="r" b="b"/>
            <a:pathLst>
              <a:path w="86105" h="86105">
                <a:moveTo>
                  <a:pt x="86105" y="86105"/>
                </a:moveTo>
                <a:lnTo>
                  <a:pt x="0" y="0"/>
                </a:lnTo>
              </a:path>
            </a:pathLst>
          </a:custGeom>
          <a:ln w="25908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702302" y="4181094"/>
            <a:ext cx="762000" cy="838200"/>
          </a:xfrm>
          <a:custGeom>
            <a:avLst/>
            <a:gdLst/>
            <a:ahLst/>
            <a:cxnLst/>
            <a:rect l="l" t="t" r="r" b="b"/>
            <a:pathLst>
              <a:path w="762000" h="838200">
                <a:moveTo>
                  <a:pt x="381000" y="838199"/>
                </a:moveTo>
                <a:lnTo>
                  <a:pt x="762000" y="457199"/>
                </a:lnTo>
                <a:lnTo>
                  <a:pt x="571500" y="457199"/>
                </a:lnTo>
                <a:lnTo>
                  <a:pt x="571500" y="0"/>
                </a:lnTo>
                <a:lnTo>
                  <a:pt x="190500" y="0"/>
                </a:lnTo>
                <a:lnTo>
                  <a:pt x="190500" y="457199"/>
                </a:lnTo>
                <a:lnTo>
                  <a:pt x="0" y="457199"/>
                </a:lnTo>
                <a:lnTo>
                  <a:pt x="381000" y="838199"/>
                </a:lnTo>
                <a:close/>
              </a:path>
            </a:pathLst>
          </a:custGeom>
          <a:solidFill>
            <a:srgbClr val="00ACD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702302" y="4181094"/>
            <a:ext cx="762000" cy="838200"/>
          </a:xfrm>
          <a:custGeom>
            <a:avLst/>
            <a:gdLst/>
            <a:ahLst/>
            <a:cxnLst/>
            <a:rect l="l" t="t" r="r" b="b"/>
            <a:pathLst>
              <a:path w="762000" h="838200">
                <a:moveTo>
                  <a:pt x="0" y="457199"/>
                </a:moveTo>
                <a:lnTo>
                  <a:pt x="190500" y="457199"/>
                </a:lnTo>
                <a:lnTo>
                  <a:pt x="190500" y="0"/>
                </a:lnTo>
                <a:lnTo>
                  <a:pt x="571500" y="0"/>
                </a:lnTo>
                <a:lnTo>
                  <a:pt x="571500" y="457199"/>
                </a:lnTo>
                <a:lnTo>
                  <a:pt x="762000" y="457199"/>
                </a:lnTo>
                <a:lnTo>
                  <a:pt x="381000" y="838199"/>
                </a:lnTo>
                <a:lnTo>
                  <a:pt x="0" y="457199"/>
                </a:lnTo>
                <a:close/>
              </a:path>
            </a:pathLst>
          </a:custGeom>
          <a:ln w="44196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153912" y="2066544"/>
            <a:ext cx="2598419" cy="25984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147816" y="2057400"/>
            <a:ext cx="2613660" cy="2616708"/>
          </a:xfrm>
          <a:custGeom>
            <a:avLst/>
            <a:gdLst/>
            <a:ahLst/>
            <a:cxnLst/>
            <a:rect l="l" t="t" r="r" b="b"/>
            <a:pathLst>
              <a:path w="2613660" h="2616707">
                <a:moveTo>
                  <a:pt x="2611628" y="0"/>
                </a:moveTo>
                <a:lnTo>
                  <a:pt x="1524" y="0"/>
                </a:lnTo>
                <a:lnTo>
                  <a:pt x="0" y="4572"/>
                </a:lnTo>
                <a:lnTo>
                  <a:pt x="1524" y="3048"/>
                </a:lnTo>
                <a:lnTo>
                  <a:pt x="2609088" y="3048"/>
                </a:lnTo>
                <a:lnTo>
                  <a:pt x="2610612" y="4572"/>
                </a:lnTo>
                <a:lnTo>
                  <a:pt x="2610612" y="2612136"/>
                </a:lnTo>
                <a:lnTo>
                  <a:pt x="2609088" y="2613660"/>
                </a:lnTo>
                <a:lnTo>
                  <a:pt x="1524" y="2613660"/>
                </a:lnTo>
                <a:lnTo>
                  <a:pt x="1524" y="2616708"/>
                </a:lnTo>
                <a:lnTo>
                  <a:pt x="2611628" y="2616708"/>
                </a:lnTo>
                <a:lnTo>
                  <a:pt x="2613660" y="2612136"/>
                </a:lnTo>
                <a:lnTo>
                  <a:pt x="2613660" y="4572"/>
                </a:lnTo>
                <a:lnTo>
                  <a:pt x="2611628" y="0"/>
                </a:lnTo>
                <a:close/>
              </a:path>
            </a:pathLst>
          </a:custGeom>
          <a:solidFill>
            <a:srgbClr val="007D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150864" y="2063496"/>
            <a:ext cx="2604516" cy="2604516"/>
          </a:xfrm>
          <a:custGeom>
            <a:avLst/>
            <a:gdLst/>
            <a:ahLst/>
            <a:cxnLst/>
            <a:rect l="l" t="t" r="r" b="b"/>
            <a:pathLst>
              <a:path w="2604516" h="2604516">
                <a:moveTo>
                  <a:pt x="0" y="2604516"/>
                </a:moveTo>
                <a:lnTo>
                  <a:pt x="3048" y="2601467"/>
                </a:lnTo>
                <a:lnTo>
                  <a:pt x="3048" y="3048"/>
                </a:lnTo>
                <a:lnTo>
                  <a:pt x="2601467" y="3048"/>
                </a:lnTo>
                <a:lnTo>
                  <a:pt x="2601467" y="2601467"/>
                </a:lnTo>
                <a:lnTo>
                  <a:pt x="3048" y="2601467"/>
                </a:lnTo>
                <a:lnTo>
                  <a:pt x="2604516" y="2604516"/>
                </a:lnTo>
                <a:lnTo>
                  <a:pt x="2604516" y="0"/>
                </a:lnTo>
                <a:lnTo>
                  <a:pt x="0" y="0"/>
                </a:lnTo>
                <a:lnTo>
                  <a:pt x="0" y="2604516"/>
                </a:lnTo>
                <a:close/>
              </a:path>
            </a:pathLst>
          </a:custGeom>
          <a:solidFill>
            <a:srgbClr val="007D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68580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270">
            <a:solidFill>
              <a:srgbClr val="007DE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68580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270">
            <a:solidFill>
              <a:srgbClr val="007DE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446530"/>
            <a:ext cx="1333500" cy="6477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676400" y="4474462"/>
            <a:ext cx="2414016" cy="24597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796028" y="4876800"/>
            <a:ext cx="3851148" cy="16565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4709922" y="4790694"/>
            <a:ext cx="4023359" cy="1828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650"/>
              </a:lnSpc>
              <a:spcBef>
                <a:spcPts val="18"/>
              </a:spcBef>
            </a:pPr>
            <a:endParaRPr sz="650"/>
          </a:p>
          <a:p>
            <a:pPr marL="177800" marR="207233">
              <a:lnSpc>
                <a:spcPts val="2326"/>
              </a:lnSpc>
              <a:spcBef>
                <a:spcPts val="3000"/>
              </a:spcBef>
            </a:pPr>
            <a:r>
              <a:rPr sz="2000" spc="0" dirty="0" smtClean="0">
                <a:latin typeface="Georgia"/>
                <a:cs typeface="Georgia"/>
              </a:rPr>
              <a:t>S</a:t>
            </a:r>
            <a:r>
              <a:rPr sz="2000" spc="4" dirty="0" smtClean="0">
                <a:latin typeface="Georgia"/>
                <a:cs typeface="Georgia"/>
              </a:rPr>
              <a:t>e</a:t>
            </a:r>
            <a:r>
              <a:rPr sz="2000" spc="0" dirty="0" smtClean="0">
                <a:latin typeface="Georgia"/>
                <a:cs typeface="Georgia"/>
              </a:rPr>
              <a:t>cond</a:t>
            </a:r>
            <a:r>
              <a:rPr sz="2000" spc="-4" dirty="0" smtClean="0">
                <a:latin typeface="Georgia"/>
                <a:cs typeface="Georgia"/>
              </a:rPr>
              <a:t> </a:t>
            </a:r>
            <a:r>
              <a:rPr sz="2000" spc="0" dirty="0" smtClean="0">
                <a:latin typeface="Georgia"/>
                <a:cs typeface="Georgia"/>
              </a:rPr>
              <a:t>p</a:t>
            </a:r>
            <a:r>
              <a:rPr sz="2000" spc="-4" dirty="0" smtClean="0">
                <a:latin typeface="Georgia"/>
                <a:cs typeface="Georgia"/>
              </a:rPr>
              <a:t>h</a:t>
            </a:r>
            <a:r>
              <a:rPr sz="2000" spc="0" dirty="0" smtClean="0">
                <a:latin typeface="Georgia"/>
                <a:cs typeface="Georgia"/>
              </a:rPr>
              <a:t>ase sta</a:t>
            </a:r>
            <a:r>
              <a:rPr sz="2000" spc="-9" dirty="0" smtClean="0">
                <a:latin typeface="Georgia"/>
                <a:cs typeface="Georgia"/>
              </a:rPr>
              <a:t>r</a:t>
            </a:r>
            <a:r>
              <a:rPr sz="2000" spc="0" dirty="0" smtClean="0">
                <a:latin typeface="Georgia"/>
                <a:cs typeface="Georgia"/>
              </a:rPr>
              <a:t>ti</a:t>
            </a:r>
            <a:r>
              <a:rPr sz="2000" spc="9" dirty="0" smtClean="0">
                <a:latin typeface="Georgia"/>
                <a:cs typeface="Georgia"/>
              </a:rPr>
              <a:t>n</a:t>
            </a:r>
            <a:r>
              <a:rPr sz="2000" spc="0" dirty="0" smtClean="0">
                <a:latin typeface="Georgia"/>
                <a:cs typeface="Georgia"/>
              </a:rPr>
              <a:t>g</a:t>
            </a:r>
            <a:r>
              <a:rPr sz="2000" spc="-9" dirty="0" smtClean="0">
                <a:latin typeface="Georgia"/>
                <a:cs typeface="Georgia"/>
              </a:rPr>
              <a:t> </a:t>
            </a:r>
            <a:r>
              <a:rPr sz="2000" spc="4" dirty="0" smtClean="0">
                <a:solidFill>
                  <a:srgbClr val="AF0F5C"/>
                </a:solidFill>
                <a:latin typeface="Times New Roman"/>
                <a:cs typeface="Times New Roman"/>
              </a:rPr>
              <a:t>197</a:t>
            </a:r>
            <a:r>
              <a:rPr sz="2000" spc="9" dirty="0" smtClean="0">
                <a:solidFill>
                  <a:srgbClr val="AF0F5C"/>
                </a:solidFill>
                <a:latin typeface="Times New Roman"/>
                <a:cs typeface="Times New Roman"/>
              </a:rPr>
              <a:t>4</a:t>
            </a:r>
            <a:r>
              <a:rPr sz="2000" spc="0" dirty="0" smtClean="0">
                <a:latin typeface="Georgia"/>
                <a:cs typeface="Georgia"/>
              </a:rPr>
              <a:t>,</a:t>
            </a:r>
            <a:r>
              <a:rPr sz="2000" spc="-25" dirty="0" smtClean="0">
                <a:latin typeface="Georgia"/>
                <a:cs typeface="Georgia"/>
              </a:rPr>
              <a:t> </a:t>
            </a:r>
            <a:r>
              <a:rPr sz="2000" spc="0" dirty="0" smtClean="0">
                <a:latin typeface="Georgia"/>
                <a:cs typeface="Georgia"/>
              </a:rPr>
              <a:t>f</a:t>
            </a:r>
            <a:r>
              <a:rPr sz="2000" spc="-9" dirty="0" smtClean="0">
                <a:latin typeface="Georgia"/>
                <a:cs typeface="Georgia"/>
              </a:rPr>
              <a:t>r</a:t>
            </a:r>
            <a:r>
              <a:rPr sz="2000" spc="0" dirty="0" smtClean="0">
                <a:latin typeface="Georgia"/>
                <a:cs typeface="Georgia"/>
              </a:rPr>
              <a:t>ee </a:t>
            </a:r>
            <a:endParaRPr sz="2000">
              <a:latin typeface="Georgia"/>
              <a:cs typeface="Georgia"/>
            </a:endParaRPr>
          </a:p>
          <a:p>
            <a:pPr marL="177800" marR="207233">
              <a:lnSpc>
                <a:spcPts val="2272"/>
              </a:lnSpc>
              <a:spcBef>
                <a:spcPts val="130"/>
              </a:spcBef>
            </a:pPr>
            <a:r>
              <a:rPr sz="2000" spc="0" dirty="0" smtClean="0">
                <a:latin typeface="Georgia"/>
                <a:cs typeface="Georgia"/>
              </a:rPr>
              <a:t>edu</a:t>
            </a:r>
            <a:r>
              <a:rPr sz="2000" spc="4" dirty="0" smtClean="0">
                <a:latin typeface="Georgia"/>
                <a:cs typeface="Georgia"/>
              </a:rPr>
              <a:t>c</a:t>
            </a:r>
            <a:r>
              <a:rPr sz="2000" spc="0" dirty="0" smtClean="0">
                <a:latin typeface="Georgia"/>
                <a:cs typeface="Georgia"/>
              </a:rPr>
              <a:t>ation</a:t>
            </a:r>
            <a:r>
              <a:rPr sz="2000" spc="-9" dirty="0" smtClean="0">
                <a:latin typeface="Georgia"/>
                <a:cs typeface="Georgia"/>
              </a:rPr>
              <a:t> </a:t>
            </a:r>
            <a:r>
              <a:rPr sz="2000" spc="0" dirty="0" smtClean="0">
                <a:latin typeface="Georgia"/>
                <a:cs typeface="Georgia"/>
              </a:rPr>
              <a:t>ext</a:t>
            </a:r>
            <a:r>
              <a:rPr sz="2000" spc="4" dirty="0" smtClean="0">
                <a:latin typeface="Georgia"/>
                <a:cs typeface="Georgia"/>
              </a:rPr>
              <a:t>e</a:t>
            </a:r>
            <a:r>
              <a:rPr sz="2000" spc="0" dirty="0" smtClean="0">
                <a:latin typeface="Georgia"/>
                <a:cs typeface="Georgia"/>
              </a:rPr>
              <a:t>nd</a:t>
            </a:r>
            <a:r>
              <a:rPr sz="2000" spc="4" dirty="0" smtClean="0">
                <a:latin typeface="Georgia"/>
                <a:cs typeface="Georgia"/>
              </a:rPr>
              <a:t>e</a:t>
            </a:r>
            <a:r>
              <a:rPr sz="2000" spc="0" dirty="0" smtClean="0">
                <a:latin typeface="Georgia"/>
                <a:cs typeface="Georgia"/>
              </a:rPr>
              <a:t>d</a:t>
            </a:r>
            <a:r>
              <a:rPr sz="2000" spc="-39" dirty="0" smtClean="0">
                <a:latin typeface="Georgia"/>
                <a:cs typeface="Georgia"/>
              </a:rPr>
              <a:t> </a:t>
            </a:r>
            <a:r>
              <a:rPr sz="2000" spc="0" dirty="0" smtClean="0">
                <a:latin typeface="Georgia"/>
                <a:cs typeface="Georgia"/>
              </a:rPr>
              <a:t>up </a:t>
            </a:r>
            <a:r>
              <a:rPr sz="2000" spc="9" dirty="0" smtClean="0">
                <a:latin typeface="Georgia"/>
                <a:cs typeface="Georgia"/>
              </a:rPr>
              <a:t>t</a:t>
            </a:r>
            <a:r>
              <a:rPr sz="2000" spc="0" dirty="0" smtClean="0">
                <a:latin typeface="Georgia"/>
                <a:cs typeface="Georgia"/>
              </a:rPr>
              <a:t>o</a:t>
            </a:r>
            <a:r>
              <a:rPr sz="2000" spc="-14" dirty="0" smtClean="0">
                <a:latin typeface="Georgia"/>
                <a:cs typeface="Georgia"/>
              </a:rPr>
              <a:t> </a:t>
            </a:r>
            <a:r>
              <a:rPr sz="2000" spc="0" dirty="0" smtClean="0">
                <a:latin typeface="Georgia"/>
                <a:cs typeface="Georgia"/>
              </a:rPr>
              <a:t>Class </a:t>
            </a:r>
            <a:endParaRPr sz="2000">
              <a:latin typeface="Georgia"/>
              <a:cs typeface="Georgia"/>
            </a:endParaRPr>
          </a:p>
          <a:p>
            <a:pPr marL="177800" marR="207233">
              <a:lnSpc>
                <a:spcPts val="2272"/>
              </a:lnSpc>
              <a:spcBef>
                <a:spcPts val="127"/>
              </a:spcBef>
            </a:pPr>
            <a:r>
              <a:rPr sz="2000" spc="4" dirty="0" smtClean="0">
                <a:latin typeface="Georgia"/>
                <a:cs typeface="Georgia"/>
              </a:rPr>
              <a:t>X.</a:t>
            </a:r>
            <a:endParaRPr sz="2000">
              <a:latin typeface="Georgia"/>
              <a:cs typeface="Georg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27048" y="2667000"/>
            <a:ext cx="3851148" cy="16565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440942" y="2580894"/>
            <a:ext cx="4023360" cy="1828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177292" marR="646044">
              <a:lnSpc>
                <a:spcPts val="2326"/>
              </a:lnSpc>
              <a:spcBef>
                <a:spcPts val="1463"/>
              </a:spcBef>
            </a:pPr>
            <a:r>
              <a:rPr sz="2000" spc="0" dirty="0" smtClean="0">
                <a:latin typeface="Georgia"/>
                <a:cs typeface="Georgia"/>
              </a:rPr>
              <a:t>fi</a:t>
            </a:r>
            <a:r>
              <a:rPr sz="2000" spc="-9" dirty="0" smtClean="0">
                <a:latin typeface="Georgia"/>
                <a:cs typeface="Georgia"/>
              </a:rPr>
              <a:t>r</a:t>
            </a:r>
            <a:r>
              <a:rPr sz="2000" spc="0" dirty="0" smtClean="0">
                <a:latin typeface="Georgia"/>
                <a:cs typeface="Georgia"/>
              </a:rPr>
              <a:t>st</a:t>
            </a:r>
            <a:r>
              <a:rPr sz="2000" spc="9" dirty="0" smtClean="0">
                <a:latin typeface="Georgia"/>
                <a:cs typeface="Georgia"/>
              </a:rPr>
              <a:t> </a:t>
            </a:r>
            <a:r>
              <a:rPr sz="2000" spc="0" dirty="0" smtClean="0">
                <a:latin typeface="Georgia"/>
                <a:cs typeface="Georgia"/>
              </a:rPr>
              <a:t>p</a:t>
            </a:r>
            <a:r>
              <a:rPr sz="2000" spc="-4" dirty="0" smtClean="0">
                <a:latin typeface="Georgia"/>
                <a:cs typeface="Georgia"/>
              </a:rPr>
              <a:t>h</a:t>
            </a:r>
            <a:r>
              <a:rPr sz="2000" spc="0" dirty="0" smtClean="0">
                <a:latin typeface="Georgia"/>
                <a:cs typeface="Georgia"/>
              </a:rPr>
              <a:t>ase</a:t>
            </a:r>
            <a:r>
              <a:rPr sz="2000" spc="-14" dirty="0" smtClean="0">
                <a:latin typeface="Georgia"/>
                <a:cs typeface="Georgia"/>
              </a:rPr>
              <a:t> </a:t>
            </a:r>
            <a:r>
              <a:rPr sz="2000" spc="0" dirty="0" smtClean="0">
                <a:latin typeface="Georgia"/>
                <a:cs typeface="Georgia"/>
              </a:rPr>
              <a:t>Octo</a:t>
            </a:r>
            <a:r>
              <a:rPr sz="2000" spc="4" dirty="0" smtClean="0">
                <a:latin typeface="Georgia"/>
                <a:cs typeface="Georgia"/>
              </a:rPr>
              <a:t>b</a:t>
            </a:r>
            <a:r>
              <a:rPr sz="2000" spc="0" dirty="0" smtClean="0">
                <a:latin typeface="Georgia"/>
                <a:cs typeface="Georgia"/>
              </a:rPr>
              <a:t>er </a:t>
            </a:r>
            <a:r>
              <a:rPr sz="2000" spc="4" dirty="0" smtClean="0">
                <a:solidFill>
                  <a:srgbClr val="AF0F5C"/>
                </a:solidFill>
                <a:latin typeface="Times New Roman"/>
                <a:cs typeface="Times New Roman"/>
              </a:rPr>
              <a:t>1972</a:t>
            </a:r>
            <a:r>
              <a:rPr sz="2000" spc="0" dirty="0" smtClean="0">
                <a:latin typeface="Georgia"/>
                <a:cs typeface="Georgia"/>
              </a:rPr>
              <a:t>,</a:t>
            </a:r>
            <a:r>
              <a:rPr sz="2000" spc="-39" dirty="0" smtClean="0">
                <a:latin typeface="Georgia"/>
                <a:cs typeface="Georgia"/>
              </a:rPr>
              <a:t> </a:t>
            </a:r>
            <a:r>
              <a:rPr sz="2000" spc="0" dirty="0" smtClean="0">
                <a:latin typeface="Georgia"/>
                <a:cs typeface="Georgia"/>
              </a:rPr>
              <a:t>all </a:t>
            </a:r>
            <a:endParaRPr sz="2000">
              <a:latin typeface="Georgia"/>
              <a:cs typeface="Georgia"/>
            </a:endParaRPr>
          </a:p>
          <a:p>
            <a:pPr marL="177292" marR="646044">
              <a:lnSpc>
                <a:spcPts val="2272"/>
              </a:lnSpc>
              <a:spcBef>
                <a:spcPts val="130"/>
              </a:spcBef>
            </a:pPr>
            <a:r>
              <a:rPr sz="2000" spc="0" dirty="0" smtClean="0">
                <a:latin typeface="Georgia"/>
                <a:cs typeface="Georgia"/>
              </a:rPr>
              <a:t>p</a:t>
            </a:r>
            <a:r>
              <a:rPr sz="2000" spc="-9" dirty="0" smtClean="0">
                <a:latin typeface="Georgia"/>
                <a:cs typeface="Georgia"/>
              </a:rPr>
              <a:t>u</a:t>
            </a:r>
            <a:r>
              <a:rPr sz="2000" spc="0" dirty="0" smtClean="0">
                <a:latin typeface="Georgia"/>
                <a:cs typeface="Georgia"/>
              </a:rPr>
              <a:t>b</a:t>
            </a:r>
            <a:r>
              <a:rPr sz="2000" spc="4" dirty="0" smtClean="0">
                <a:latin typeface="Georgia"/>
                <a:cs typeface="Georgia"/>
              </a:rPr>
              <a:t>l</a:t>
            </a:r>
            <a:r>
              <a:rPr sz="2000" spc="0" dirty="0" smtClean="0">
                <a:latin typeface="Georgia"/>
                <a:cs typeface="Georgia"/>
              </a:rPr>
              <a:t>ic &amp; </a:t>
            </a:r>
            <a:r>
              <a:rPr sz="2000" spc="-9" dirty="0" smtClean="0">
                <a:latin typeface="Georgia"/>
                <a:cs typeface="Georgia"/>
              </a:rPr>
              <a:t>p</a:t>
            </a:r>
            <a:r>
              <a:rPr sz="2000" spc="-4" dirty="0" smtClean="0">
                <a:latin typeface="Georgia"/>
                <a:cs typeface="Georgia"/>
              </a:rPr>
              <a:t>r</a:t>
            </a:r>
            <a:r>
              <a:rPr sz="2000" spc="0" dirty="0" smtClean="0">
                <a:latin typeface="Georgia"/>
                <a:cs typeface="Georgia"/>
              </a:rPr>
              <a:t>ivate sc</a:t>
            </a:r>
            <a:r>
              <a:rPr sz="2000" spc="-4" dirty="0" smtClean="0">
                <a:latin typeface="Georgia"/>
                <a:cs typeface="Georgia"/>
              </a:rPr>
              <a:t>h</a:t>
            </a:r>
            <a:r>
              <a:rPr sz="2000" spc="0" dirty="0" smtClean="0">
                <a:latin typeface="Georgia"/>
                <a:cs typeface="Georgia"/>
              </a:rPr>
              <a:t>ools</a:t>
            </a:r>
            <a:r>
              <a:rPr sz="2000" spc="-14" dirty="0" smtClean="0">
                <a:latin typeface="Georgia"/>
                <a:cs typeface="Georgia"/>
              </a:rPr>
              <a:t> </a:t>
            </a:r>
            <a:r>
              <a:rPr sz="2000" spc="0" dirty="0" smtClean="0">
                <a:latin typeface="Georgia"/>
                <a:cs typeface="Georgia"/>
              </a:rPr>
              <a:t>to </a:t>
            </a:r>
            <a:endParaRPr sz="2000">
              <a:latin typeface="Georgia"/>
              <a:cs typeface="Georgia"/>
            </a:endParaRPr>
          </a:p>
          <a:p>
            <a:pPr marL="177292" marR="646044">
              <a:lnSpc>
                <a:spcPts val="2272"/>
              </a:lnSpc>
              <a:spcBef>
                <a:spcPts val="127"/>
              </a:spcBef>
            </a:pPr>
            <a:r>
              <a:rPr sz="2000" spc="0" dirty="0" smtClean="0">
                <a:latin typeface="Georgia"/>
                <a:cs typeface="Georgia"/>
              </a:rPr>
              <a:t>p</a:t>
            </a:r>
            <a:r>
              <a:rPr sz="2000" spc="-9" dirty="0" smtClean="0">
                <a:latin typeface="Georgia"/>
                <a:cs typeface="Georgia"/>
              </a:rPr>
              <a:t>r</a:t>
            </a:r>
            <a:r>
              <a:rPr sz="2000" spc="0" dirty="0" smtClean="0">
                <a:latin typeface="Georgia"/>
                <a:cs typeface="Georgia"/>
              </a:rPr>
              <a:t>ovide</a:t>
            </a:r>
            <a:r>
              <a:rPr sz="2000" spc="-9" dirty="0" smtClean="0">
                <a:latin typeface="Georgia"/>
                <a:cs typeface="Georgia"/>
              </a:rPr>
              <a:t> </a:t>
            </a:r>
            <a:r>
              <a:rPr sz="2000" spc="0" dirty="0" smtClean="0">
                <a:latin typeface="Georgia"/>
                <a:cs typeface="Georgia"/>
              </a:rPr>
              <a:t>f</a:t>
            </a:r>
            <a:r>
              <a:rPr sz="2000" spc="-9" dirty="0" smtClean="0">
                <a:latin typeface="Georgia"/>
                <a:cs typeface="Georgia"/>
              </a:rPr>
              <a:t>r</a:t>
            </a:r>
            <a:r>
              <a:rPr sz="2000" spc="0" dirty="0" smtClean="0">
                <a:latin typeface="Georgia"/>
                <a:cs typeface="Georgia"/>
              </a:rPr>
              <a:t>ee</a:t>
            </a:r>
            <a:r>
              <a:rPr sz="2000" spc="4" dirty="0" smtClean="0">
                <a:latin typeface="Georgia"/>
                <a:cs typeface="Georgia"/>
              </a:rPr>
              <a:t> </a:t>
            </a:r>
            <a:r>
              <a:rPr sz="2000" spc="0" dirty="0" smtClean="0">
                <a:latin typeface="Georgia"/>
                <a:cs typeface="Georgia"/>
              </a:rPr>
              <a:t>educa</a:t>
            </a:r>
            <a:r>
              <a:rPr sz="2000" spc="4" dirty="0" smtClean="0">
                <a:latin typeface="Georgia"/>
                <a:cs typeface="Georgia"/>
              </a:rPr>
              <a:t>t</a:t>
            </a:r>
            <a:r>
              <a:rPr sz="2000" spc="0" dirty="0" smtClean="0">
                <a:latin typeface="Georgia"/>
                <a:cs typeface="Georgia"/>
              </a:rPr>
              <a:t>ion</a:t>
            </a:r>
            <a:r>
              <a:rPr sz="2000" spc="-9" dirty="0" smtClean="0">
                <a:latin typeface="Georgia"/>
                <a:cs typeface="Georgia"/>
              </a:rPr>
              <a:t> </a:t>
            </a:r>
            <a:r>
              <a:rPr sz="2000" spc="0" dirty="0" smtClean="0">
                <a:latin typeface="Georgia"/>
                <a:cs typeface="Georgia"/>
              </a:rPr>
              <a:t>up</a:t>
            </a:r>
            <a:r>
              <a:rPr sz="2000" spc="-9" dirty="0" smtClean="0">
                <a:latin typeface="Georgia"/>
                <a:cs typeface="Georgia"/>
              </a:rPr>
              <a:t> </a:t>
            </a:r>
            <a:r>
              <a:rPr sz="2000" spc="0" dirty="0" smtClean="0">
                <a:latin typeface="Georgia"/>
                <a:cs typeface="Georgia"/>
              </a:rPr>
              <a:t>to </a:t>
            </a:r>
            <a:endParaRPr sz="2000">
              <a:latin typeface="Georgia"/>
              <a:cs typeface="Georgia"/>
            </a:endParaRPr>
          </a:p>
          <a:p>
            <a:pPr marL="177292" marR="646044">
              <a:lnSpc>
                <a:spcPts val="2272"/>
              </a:lnSpc>
              <a:spcBef>
                <a:spcPts val="127"/>
              </a:spcBef>
            </a:pPr>
            <a:r>
              <a:rPr sz="2000" spc="0" dirty="0" smtClean="0">
                <a:latin typeface="Georgia"/>
                <a:cs typeface="Georgia"/>
              </a:rPr>
              <a:t>class</a:t>
            </a:r>
            <a:r>
              <a:rPr sz="2000" spc="4" dirty="0" smtClean="0">
                <a:latin typeface="Georgia"/>
                <a:cs typeface="Georgia"/>
              </a:rPr>
              <a:t> </a:t>
            </a:r>
            <a:r>
              <a:rPr sz="2000" spc="0" dirty="0" smtClean="0">
                <a:latin typeface="Georgia"/>
                <a:cs typeface="Georgia"/>
              </a:rPr>
              <a:t>V</a:t>
            </a:r>
            <a:r>
              <a:rPr sz="2000" spc="-4" dirty="0" smtClean="0">
                <a:latin typeface="Georgia"/>
                <a:cs typeface="Georgia"/>
              </a:rPr>
              <a:t>I</a:t>
            </a:r>
            <a:r>
              <a:rPr sz="2000" spc="0" dirty="0" smtClean="0">
                <a:latin typeface="Georgia"/>
                <a:cs typeface="Georgia"/>
              </a:rPr>
              <a:t>II</a:t>
            </a:r>
            <a:endParaRPr sz="20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58314" y="833247"/>
            <a:ext cx="5400294" cy="10568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1677162" y="752094"/>
            <a:ext cx="5562599" cy="1219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280106" marR="282185" algn="ctr">
              <a:lnSpc>
                <a:spcPct val="94685"/>
              </a:lnSpc>
              <a:spcBef>
                <a:spcPts val="1494"/>
              </a:spcBef>
            </a:pPr>
            <a:r>
              <a:rPr sz="2000" spc="0" dirty="0" smtClean="0">
                <a:latin typeface="Georgia"/>
                <a:cs typeface="Georgia"/>
              </a:rPr>
              <a:t>An</a:t>
            </a:r>
            <a:r>
              <a:rPr sz="2000" spc="4" dirty="0" smtClean="0">
                <a:latin typeface="Georgia"/>
                <a:cs typeface="Georgia"/>
              </a:rPr>
              <a:t>n</a:t>
            </a:r>
            <a:r>
              <a:rPr sz="2000" spc="0" dirty="0" smtClean="0">
                <a:latin typeface="Georgia"/>
                <a:cs typeface="Georgia"/>
              </a:rPr>
              <a:t>ounc</a:t>
            </a:r>
            <a:r>
              <a:rPr sz="2000" spc="4" dirty="0" smtClean="0">
                <a:latin typeface="Georgia"/>
                <a:cs typeface="Georgia"/>
              </a:rPr>
              <a:t>e</a:t>
            </a:r>
            <a:r>
              <a:rPr sz="2000" spc="0" dirty="0" smtClean="0">
                <a:latin typeface="Georgia"/>
                <a:cs typeface="Georgia"/>
              </a:rPr>
              <a:t>d</a:t>
            </a:r>
            <a:r>
              <a:rPr sz="2000" spc="-24" dirty="0" smtClean="0">
                <a:latin typeface="Georgia"/>
                <a:cs typeface="Georgia"/>
              </a:rPr>
              <a:t> </a:t>
            </a:r>
            <a:r>
              <a:rPr sz="2000" spc="0" dirty="0" smtClean="0">
                <a:latin typeface="Georgia"/>
                <a:cs typeface="Georgia"/>
              </a:rPr>
              <a:t>f</a:t>
            </a:r>
            <a:r>
              <a:rPr sz="2000" spc="-9" dirty="0" smtClean="0">
                <a:latin typeface="Georgia"/>
                <a:cs typeface="Georgia"/>
              </a:rPr>
              <a:t>r</a:t>
            </a:r>
            <a:r>
              <a:rPr sz="2000" spc="0" dirty="0" smtClean="0">
                <a:latin typeface="Georgia"/>
                <a:cs typeface="Georgia"/>
              </a:rPr>
              <a:t>ee</a:t>
            </a:r>
            <a:r>
              <a:rPr sz="2000" spc="4" dirty="0" smtClean="0">
                <a:latin typeface="Georgia"/>
                <a:cs typeface="Georgia"/>
              </a:rPr>
              <a:t> </a:t>
            </a:r>
            <a:r>
              <a:rPr sz="2000" spc="0" dirty="0" smtClean="0">
                <a:latin typeface="Georgia"/>
                <a:cs typeface="Georgia"/>
              </a:rPr>
              <a:t>&amp;</a:t>
            </a:r>
            <a:r>
              <a:rPr sz="2000" spc="9" dirty="0" smtClean="0">
                <a:latin typeface="Georgia"/>
                <a:cs typeface="Georgia"/>
              </a:rPr>
              <a:t> </a:t>
            </a:r>
            <a:r>
              <a:rPr sz="2000" spc="0" dirty="0" smtClean="0">
                <a:latin typeface="Georgia"/>
                <a:cs typeface="Georgia"/>
              </a:rPr>
              <a:t>univ</a:t>
            </a:r>
            <a:r>
              <a:rPr sz="2000" spc="4" dirty="0" smtClean="0">
                <a:latin typeface="Georgia"/>
                <a:cs typeface="Georgia"/>
              </a:rPr>
              <a:t>e</a:t>
            </a:r>
            <a:r>
              <a:rPr sz="2000" spc="0" dirty="0" smtClean="0">
                <a:latin typeface="Georgia"/>
                <a:cs typeface="Georgia"/>
              </a:rPr>
              <a:t>r</a:t>
            </a:r>
            <a:r>
              <a:rPr sz="2000" spc="-9" dirty="0" smtClean="0">
                <a:latin typeface="Georgia"/>
                <a:cs typeface="Georgia"/>
              </a:rPr>
              <a:t>s</a:t>
            </a:r>
            <a:r>
              <a:rPr sz="2000" spc="0" dirty="0" smtClean="0">
                <a:latin typeface="Georgia"/>
                <a:cs typeface="Georgia"/>
              </a:rPr>
              <a:t>al educa</a:t>
            </a:r>
            <a:r>
              <a:rPr sz="2000" spc="4" dirty="0" smtClean="0">
                <a:latin typeface="Georgia"/>
                <a:cs typeface="Georgia"/>
              </a:rPr>
              <a:t>t</a:t>
            </a:r>
            <a:r>
              <a:rPr sz="2000" spc="0" dirty="0" smtClean="0">
                <a:latin typeface="Georgia"/>
                <a:cs typeface="Georgia"/>
              </a:rPr>
              <a:t>ion</a:t>
            </a:r>
            <a:r>
              <a:rPr sz="2000" spc="-19" dirty="0" smtClean="0">
                <a:latin typeface="Georgia"/>
                <a:cs typeface="Georgia"/>
              </a:rPr>
              <a:t> </a:t>
            </a:r>
            <a:r>
              <a:rPr sz="2000" spc="0" dirty="0" smtClean="0">
                <a:latin typeface="Georgia"/>
                <a:cs typeface="Georgia"/>
              </a:rPr>
              <a:t>up </a:t>
            </a:r>
            <a:r>
              <a:rPr sz="2000" spc="9" dirty="0" smtClean="0">
                <a:latin typeface="Georgia"/>
                <a:cs typeface="Georgia"/>
              </a:rPr>
              <a:t>t</a:t>
            </a:r>
            <a:r>
              <a:rPr sz="2000" spc="0" dirty="0" smtClean="0">
                <a:latin typeface="Georgia"/>
                <a:cs typeface="Georgia"/>
              </a:rPr>
              <a:t>o</a:t>
            </a:r>
            <a:endParaRPr sz="2000">
              <a:latin typeface="Georgia"/>
              <a:cs typeface="Georgia"/>
            </a:endParaRPr>
          </a:p>
          <a:p>
            <a:pPr marL="1134579" marR="1134763" algn="ctr">
              <a:lnSpc>
                <a:spcPct val="94685"/>
              </a:lnSpc>
              <a:spcBef>
                <a:spcPts val="125"/>
              </a:spcBef>
            </a:pPr>
            <a:r>
              <a:rPr sz="2000" spc="0" dirty="0" smtClean="0">
                <a:latin typeface="Georgia"/>
                <a:cs typeface="Georgia"/>
              </a:rPr>
              <a:t>Class X for</a:t>
            </a:r>
            <a:r>
              <a:rPr sz="2000" spc="4" dirty="0" smtClean="0">
                <a:latin typeface="Georgia"/>
                <a:cs typeface="Georgia"/>
              </a:rPr>
              <a:t> </a:t>
            </a:r>
            <a:r>
              <a:rPr sz="2000" spc="0" dirty="0" smtClean="0">
                <a:latin typeface="Georgia"/>
                <a:cs typeface="Georgia"/>
              </a:rPr>
              <a:t>bo</a:t>
            </a:r>
            <a:r>
              <a:rPr sz="2000" spc="4" dirty="0" smtClean="0">
                <a:latin typeface="Georgia"/>
                <a:cs typeface="Georgia"/>
              </a:rPr>
              <a:t>t</a:t>
            </a:r>
            <a:r>
              <a:rPr sz="2000" spc="0" dirty="0" smtClean="0">
                <a:latin typeface="Georgia"/>
                <a:cs typeface="Georgia"/>
              </a:rPr>
              <a:t>h gi</a:t>
            </a:r>
            <a:r>
              <a:rPr sz="2000" spc="-9" dirty="0" smtClean="0">
                <a:latin typeface="Georgia"/>
                <a:cs typeface="Georgia"/>
              </a:rPr>
              <a:t>r</a:t>
            </a:r>
            <a:r>
              <a:rPr sz="2000" spc="0" dirty="0" smtClean="0">
                <a:latin typeface="Georgia"/>
                <a:cs typeface="Georgia"/>
              </a:rPr>
              <a:t>ls &amp; </a:t>
            </a:r>
            <a:r>
              <a:rPr sz="2000" spc="4" dirty="0" smtClean="0">
                <a:latin typeface="Georgia"/>
                <a:cs typeface="Georgia"/>
              </a:rPr>
              <a:t>b</a:t>
            </a:r>
            <a:r>
              <a:rPr sz="2000" spc="0" dirty="0" smtClean="0">
                <a:latin typeface="Georgia"/>
                <a:cs typeface="Georgia"/>
              </a:rPr>
              <a:t>oys.</a:t>
            </a:r>
            <a:endParaRPr sz="20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89448" y="489203"/>
            <a:ext cx="2831592" cy="12283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97652" y="3915155"/>
            <a:ext cx="3136392" cy="22616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08888" y="3733798"/>
            <a:ext cx="4038600" cy="30099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40740" y="935781"/>
            <a:ext cx="2549393" cy="3804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b="1" spc="-89" dirty="0" smtClean="0">
                <a:solidFill>
                  <a:srgbClr val="C00000"/>
                </a:solidFill>
                <a:latin typeface="Arial"/>
                <a:cs typeface="Arial"/>
              </a:rPr>
              <a:t>I</a:t>
            </a:r>
            <a:r>
              <a:rPr sz="2800" b="1" spc="-94" dirty="0" smtClean="0">
                <a:solidFill>
                  <a:srgbClr val="C00000"/>
                </a:solidFill>
                <a:latin typeface="Arial"/>
                <a:cs typeface="Arial"/>
              </a:rPr>
              <a:t>m</a:t>
            </a:r>
            <a:r>
              <a:rPr sz="2800" b="1" spc="-100" dirty="0" smtClean="0">
                <a:solidFill>
                  <a:srgbClr val="C00000"/>
                </a:solidFill>
                <a:latin typeface="Arial"/>
                <a:cs typeface="Arial"/>
              </a:rPr>
              <a:t>p</a:t>
            </a:r>
            <a:r>
              <a:rPr sz="2800" b="1" spc="-89" dirty="0" smtClean="0">
                <a:solidFill>
                  <a:srgbClr val="C00000"/>
                </a:solidFill>
                <a:latin typeface="Arial"/>
                <a:cs typeface="Arial"/>
              </a:rPr>
              <a:t>le</a:t>
            </a:r>
            <a:r>
              <a:rPr sz="2800" b="1" spc="-94" dirty="0" smtClean="0">
                <a:solidFill>
                  <a:srgbClr val="C00000"/>
                </a:solidFill>
                <a:latin typeface="Arial"/>
                <a:cs typeface="Arial"/>
              </a:rPr>
              <a:t>m</a:t>
            </a:r>
            <a:r>
              <a:rPr sz="2800" b="1" spc="-89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r>
              <a:rPr sz="2800" b="1" spc="-100" dirty="0" smtClean="0">
                <a:solidFill>
                  <a:srgbClr val="C00000"/>
                </a:solidFill>
                <a:latin typeface="Arial"/>
                <a:cs typeface="Arial"/>
              </a:rPr>
              <a:t>n</a:t>
            </a:r>
            <a:r>
              <a:rPr sz="2800" b="1" spc="-89" dirty="0" smtClean="0">
                <a:solidFill>
                  <a:srgbClr val="C00000"/>
                </a:solidFill>
                <a:latin typeface="Arial"/>
                <a:cs typeface="Arial"/>
              </a:rPr>
              <a:t>tati</a:t>
            </a:r>
            <a:r>
              <a:rPr sz="2800" b="1" spc="-100" dirty="0" smtClean="0">
                <a:solidFill>
                  <a:srgbClr val="C00000"/>
                </a:solidFill>
                <a:latin typeface="Arial"/>
                <a:cs typeface="Arial"/>
              </a:rPr>
              <a:t>o</a:t>
            </a:r>
            <a:r>
              <a:rPr sz="2800" b="1" spc="0" dirty="0" smtClean="0">
                <a:solidFill>
                  <a:srgbClr val="C00000"/>
                </a:solidFill>
                <a:latin typeface="Arial"/>
                <a:cs typeface="Arial"/>
              </a:rPr>
              <a:t>n</a:t>
            </a:r>
            <a:endParaRPr sz="2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47827" y="2034103"/>
            <a:ext cx="7637236" cy="14280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85"/>
              </a:lnSpc>
              <a:spcBef>
                <a:spcPts val="119"/>
              </a:spcBef>
            </a:pPr>
            <a:r>
              <a:rPr sz="3075" spc="-9" baseline="1465" dirty="0" smtClean="0">
                <a:solidFill>
                  <a:srgbClr val="7ED13A"/>
                </a:solidFill>
                <a:latin typeface="Wingdings"/>
                <a:cs typeface="Wingdings"/>
              </a:rPr>
              <a:t>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This policy</a:t>
            </a:r>
            <a:r>
              <a:rPr sz="3600" spc="104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was</a:t>
            </a:r>
            <a:r>
              <a:rPr sz="3600" spc="83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a</a:t>
            </a:r>
            <a:r>
              <a:rPr sz="3600" spc="-134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go</a:t>
            </a:r>
            <a:r>
              <a:rPr sz="3600" spc="-4" baseline="1224" dirty="0" smtClean="0">
                <a:latin typeface="Franklin Gothic Book"/>
                <a:cs typeface="Franklin Gothic Book"/>
              </a:rPr>
              <a:t>o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d</a:t>
            </a:r>
            <a:r>
              <a:rPr sz="3600" spc="231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app</a:t>
            </a:r>
            <a:r>
              <a:rPr sz="3600" spc="8" baseline="1224" dirty="0" smtClean="0">
                <a:latin typeface="Franklin Gothic Book"/>
                <a:cs typeface="Franklin Gothic Book"/>
              </a:rPr>
              <a:t>r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oach</a:t>
            </a:r>
            <a:r>
              <a:rPr sz="3600" spc="20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towards</a:t>
            </a:r>
            <a:r>
              <a:rPr sz="3600" spc="190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bette</a:t>
            </a:r>
            <a:r>
              <a:rPr sz="3600" spc="8" baseline="1224" dirty="0" smtClean="0">
                <a:latin typeface="Franklin Gothic Book"/>
                <a:cs typeface="Franklin Gothic Book"/>
              </a:rPr>
              <a:t>r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m</a:t>
            </a:r>
            <a:r>
              <a:rPr sz="3600" spc="-4" baseline="1224" dirty="0" smtClean="0">
                <a:latin typeface="Franklin Gothic Book"/>
                <a:cs typeface="Franklin Gothic Book"/>
              </a:rPr>
              <a:t>e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nt,</a:t>
            </a:r>
            <a:r>
              <a:rPr sz="3600" spc="-120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b</a:t>
            </a:r>
            <a:r>
              <a:rPr sz="3600" spc="-4" baseline="1224" dirty="0" smtClean="0">
                <a:latin typeface="Franklin Gothic Book"/>
                <a:cs typeface="Franklin Gothic Book"/>
              </a:rPr>
              <a:t>u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t</a:t>
            </a:r>
            <a:r>
              <a:rPr sz="3600" spc="-52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has</a:t>
            </a:r>
            <a:endParaRPr sz="2400">
              <a:latin typeface="Franklin Gothic Book"/>
              <a:cs typeface="Franklin Gothic Book"/>
            </a:endParaRPr>
          </a:p>
          <a:p>
            <a:pPr marL="195579" marR="45375">
              <a:lnSpc>
                <a:spcPts val="2721"/>
              </a:lnSpc>
              <a:spcBef>
                <a:spcPts val="40"/>
              </a:spcBef>
            </a:pPr>
            <a:r>
              <a:rPr sz="2400" spc="0" dirty="0" smtClean="0">
                <a:latin typeface="Franklin Gothic Book"/>
                <a:cs typeface="Franklin Gothic Book"/>
              </a:rPr>
              <a:t>many</a:t>
            </a:r>
            <a:r>
              <a:rPr sz="2400" spc="97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dr</a:t>
            </a:r>
            <a:r>
              <a:rPr sz="2400" spc="4" dirty="0" smtClean="0">
                <a:latin typeface="Franklin Gothic Book"/>
                <a:cs typeface="Franklin Gothic Book"/>
              </a:rPr>
              <a:t>a</a:t>
            </a:r>
            <a:r>
              <a:rPr sz="2400" spc="0" dirty="0" smtClean="0">
                <a:latin typeface="Franklin Gothic Book"/>
                <a:cs typeface="Franklin Gothic Book"/>
              </a:rPr>
              <a:t>wbacks</a:t>
            </a:r>
            <a:r>
              <a:rPr sz="2400" spc="-53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due</a:t>
            </a:r>
            <a:r>
              <a:rPr sz="2400" spc="-178" dirty="0" smtClean="0">
                <a:latin typeface="Franklin Gothic Book"/>
                <a:cs typeface="Franklin Gothic Book"/>
              </a:rPr>
              <a:t> </a:t>
            </a:r>
            <a:r>
              <a:rPr sz="2400" spc="9" dirty="0" smtClean="0">
                <a:latin typeface="Franklin Gothic Book"/>
                <a:cs typeface="Franklin Gothic Book"/>
              </a:rPr>
              <a:t>t</a:t>
            </a:r>
            <a:r>
              <a:rPr sz="2400" spc="0" dirty="0" smtClean="0">
                <a:latin typeface="Franklin Gothic Book"/>
                <a:cs typeface="Franklin Gothic Book"/>
              </a:rPr>
              <a:t>o</a:t>
            </a:r>
            <a:r>
              <a:rPr sz="2400" spc="-61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which</a:t>
            </a:r>
            <a:r>
              <a:rPr sz="2400" spc="-94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it</a:t>
            </a:r>
            <a:r>
              <a:rPr sz="2400" spc="-71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cannot</a:t>
            </a:r>
            <a:r>
              <a:rPr sz="2400" spc="19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be</a:t>
            </a:r>
            <a:r>
              <a:rPr sz="2400" spc="-70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ach</a:t>
            </a:r>
            <a:r>
              <a:rPr sz="2400" spc="4" dirty="0" smtClean="0"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latin typeface="Franklin Gothic Book"/>
                <a:cs typeface="Franklin Gothic Book"/>
              </a:rPr>
              <a:t>eved </a:t>
            </a:r>
            <a:endParaRPr sz="2400">
              <a:latin typeface="Franklin Gothic Book"/>
              <a:cs typeface="Franklin Gothic Book"/>
            </a:endParaRPr>
          </a:p>
          <a:p>
            <a:pPr marL="195579" marR="45375">
              <a:lnSpc>
                <a:spcPts val="2721"/>
              </a:lnSpc>
              <a:spcBef>
                <a:spcPts val="157"/>
              </a:spcBef>
            </a:pPr>
            <a:r>
              <a:rPr sz="2400" spc="0" dirty="0" smtClean="0">
                <a:latin typeface="Franklin Gothic Book"/>
                <a:cs typeface="Franklin Gothic Book"/>
              </a:rPr>
              <a:t>tho</a:t>
            </a:r>
            <a:r>
              <a:rPr sz="2400" spc="9" dirty="0" smtClean="0">
                <a:latin typeface="Franklin Gothic Book"/>
                <a:cs typeface="Franklin Gothic Book"/>
              </a:rPr>
              <a:t>r</a:t>
            </a:r>
            <a:r>
              <a:rPr sz="2400" spc="0" dirty="0" smtClean="0">
                <a:latin typeface="Franklin Gothic Book"/>
                <a:cs typeface="Franklin Gothic Book"/>
              </a:rPr>
              <a:t>oughly</a:t>
            </a:r>
            <a:r>
              <a:rPr sz="2400" spc="534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e.g.</a:t>
            </a:r>
            <a:r>
              <a:rPr sz="2400" spc="-155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unive</a:t>
            </a:r>
            <a:r>
              <a:rPr sz="2400" spc="9" dirty="0" smtClean="0">
                <a:latin typeface="Franklin Gothic Book"/>
                <a:cs typeface="Franklin Gothic Book"/>
              </a:rPr>
              <a:t>r</a:t>
            </a:r>
            <a:r>
              <a:rPr sz="2400" spc="0" dirty="0" smtClean="0">
                <a:latin typeface="Franklin Gothic Book"/>
                <a:cs typeface="Franklin Gothic Book"/>
              </a:rPr>
              <a:t>sal</a:t>
            </a:r>
            <a:r>
              <a:rPr sz="2400" spc="109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bas</a:t>
            </a:r>
            <a:r>
              <a:rPr sz="2400" spc="9" dirty="0" smtClean="0"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latin typeface="Franklin Gothic Book"/>
                <a:cs typeface="Franklin Gothic Book"/>
              </a:rPr>
              <a:t>c</a:t>
            </a:r>
            <a:r>
              <a:rPr sz="2400" spc="-124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educa</a:t>
            </a:r>
            <a:r>
              <a:rPr sz="2400" spc="9" dirty="0" smtClean="0">
                <a:latin typeface="Franklin Gothic Book"/>
                <a:cs typeface="Franklin Gothic Book"/>
              </a:rPr>
              <a:t>t</a:t>
            </a:r>
            <a:r>
              <a:rPr sz="2400" spc="0" dirty="0" smtClean="0">
                <a:latin typeface="Franklin Gothic Book"/>
                <a:cs typeface="Franklin Gothic Book"/>
              </a:rPr>
              <a:t>ion,</a:t>
            </a:r>
            <a:r>
              <a:rPr sz="2400" spc="-133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shi</a:t>
            </a:r>
            <a:r>
              <a:rPr sz="2400" spc="4" dirty="0" smtClean="0">
                <a:latin typeface="Franklin Gothic Book"/>
                <a:cs typeface="Franklin Gothic Book"/>
              </a:rPr>
              <a:t>f</a:t>
            </a:r>
            <a:r>
              <a:rPr sz="2400" spc="0" dirty="0" smtClean="0">
                <a:latin typeface="Franklin Gothic Book"/>
                <a:cs typeface="Franklin Gothic Book"/>
              </a:rPr>
              <a:t>t</a:t>
            </a:r>
            <a:r>
              <a:rPr sz="2400" spc="52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towa</a:t>
            </a:r>
            <a:r>
              <a:rPr sz="2400" spc="4" dirty="0" smtClean="0">
                <a:latin typeface="Franklin Gothic Book"/>
                <a:cs typeface="Franklin Gothic Book"/>
              </a:rPr>
              <a:t>r</a:t>
            </a:r>
            <a:r>
              <a:rPr sz="2400" spc="0" dirty="0" smtClean="0">
                <a:latin typeface="Franklin Gothic Book"/>
                <a:cs typeface="Franklin Gothic Book"/>
              </a:rPr>
              <a:t>ds</a:t>
            </a:r>
            <a:r>
              <a:rPr sz="2400" spc="42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ag</a:t>
            </a:r>
            <a:r>
              <a:rPr sz="2400" spc="4" dirty="0" smtClean="0">
                <a:latin typeface="Franklin Gothic Book"/>
                <a:cs typeface="Franklin Gothic Book"/>
              </a:rPr>
              <a:t>r</a:t>
            </a:r>
            <a:r>
              <a:rPr sz="2400" spc="0" dirty="0" smtClean="0">
                <a:latin typeface="Franklin Gothic Book"/>
                <a:cs typeface="Franklin Gothic Book"/>
              </a:rPr>
              <a:t>o- </a:t>
            </a:r>
            <a:endParaRPr sz="2400">
              <a:latin typeface="Franklin Gothic Book"/>
              <a:cs typeface="Franklin Gothic Book"/>
            </a:endParaRPr>
          </a:p>
          <a:p>
            <a:pPr marL="195579" marR="45375">
              <a:lnSpc>
                <a:spcPts val="2721"/>
              </a:lnSpc>
              <a:spcBef>
                <a:spcPts val="157"/>
              </a:spcBef>
            </a:pPr>
            <a:r>
              <a:rPr sz="2400" spc="0" dirty="0" smtClean="0">
                <a:latin typeface="Franklin Gothic Book"/>
                <a:cs typeface="Franklin Gothic Book"/>
              </a:rPr>
              <a:t>te</a:t>
            </a:r>
            <a:r>
              <a:rPr sz="2400" spc="9" dirty="0" smtClean="0">
                <a:latin typeface="Franklin Gothic Book"/>
                <a:cs typeface="Franklin Gothic Book"/>
              </a:rPr>
              <a:t>c</a:t>
            </a:r>
            <a:r>
              <a:rPr sz="2400" spc="0" dirty="0" smtClean="0">
                <a:latin typeface="Franklin Gothic Book"/>
                <a:cs typeface="Franklin Gothic Book"/>
              </a:rPr>
              <a:t>hnic</a:t>
            </a:r>
            <a:r>
              <a:rPr sz="2400" spc="9" dirty="0" smtClean="0">
                <a:latin typeface="Franklin Gothic Book"/>
                <a:cs typeface="Franklin Gothic Book"/>
              </a:rPr>
              <a:t>a</a:t>
            </a:r>
            <a:r>
              <a:rPr sz="2400" spc="0" dirty="0" smtClean="0">
                <a:latin typeface="Franklin Gothic Book"/>
                <a:cs typeface="Franklin Gothic Book"/>
              </a:rPr>
              <a:t>l</a:t>
            </a:r>
            <a:r>
              <a:rPr sz="2400" spc="-144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stud</a:t>
            </a:r>
            <a:r>
              <a:rPr sz="2400" spc="8" dirty="0" smtClean="0"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latin typeface="Franklin Gothic Book"/>
                <a:cs typeface="Franklin Gothic Book"/>
              </a:rPr>
              <a:t>es</a:t>
            </a:r>
            <a:r>
              <a:rPr sz="2400" spc="-45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et</a:t>
            </a:r>
            <a:r>
              <a:rPr sz="2400" spc="9" dirty="0" smtClean="0">
                <a:latin typeface="Franklin Gothic Book"/>
                <a:cs typeface="Franklin Gothic Book"/>
              </a:rPr>
              <a:t>c</a:t>
            </a:r>
            <a:r>
              <a:rPr sz="2400" spc="0" dirty="0" smtClean="0">
                <a:latin typeface="Franklin Gothic Book"/>
                <a:cs typeface="Franklin Gothic Book"/>
              </a:rPr>
              <a:t>.</a:t>
            </a:r>
            <a:endParaRPr sz="2400">
              <a:latin typeface="Franklin Gothic Book"/>
              <a:cs typeface="Franklin Gothic Book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object 49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0" y="2854451"/>
            <a:ext cx="7842123" cy="40035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644017"/>
            <a:ext cx="8610600" cy="3261740"/>
          </a:xfrm>
          <a:custGeom>
            <a:avLst/>
            <a:gdLst/>
            <a:ahLst/>
            <a:cxnLst/>
            <a:rect l="l" t="t" r="r" b="b"/>
            <a:pathLst>
              <a:path w="8610600" h="3261740">
                <a:moveTo>
                  <a:pt x="0" y="3261740"/>
                </a:moveTo>
                <a:lnTo>
                  <a:pt x="8610600" y="3261740"/>
                </a:lnTo>
                <a:lnTo>
                  <a:pt x="8610600" y="0"/>
                </a:lnTo>
                <a:lnTo>
                  <a:pt x="0" y="0"/>
                </a:lnTo>
                <a:lnTo>
                  <a:pt x="0" y="326174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169029" y="639190"/>
            <a:ext cx="0" cy="3271393"/>
          </a:xfrm>
          <a:custGeom>
            <a:avLst/>
            <a:gdLst/>
            <a:ahLst/>
            <a:cxnLst/>
            <a:rect l="l" t="t" r="r" b="b"/>
            <a:pathLst>
              <a:path h="3271393">
                <a:moveTo>
                  <a:pt x="0" y="0"/>
                </a:moveTo>
                <a:lnTo>
                  <a:pt x="0" y="3271393"/>
                </a:lnTo>
              </a:path>
            </a:pathLst>
          </a:custGeom>
          <a:ln w="9525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169660" y="639190"/>
            <a:ext cx="0" cy="3271393"/>
          </a:xfrm>
          <a:custGeom>
            <a:avLst/>
            <a:gdLst/>
            <a:ahLst/>
            <a:cxnLst/>
            <a:rect l="l" t="t" r="r" b="b"/>
            <a:pathLst>
              <a:path h="3271393">
                <a:moveTo>
                  <a:pt x="0" y="0"/>
                </a:moveTo>
                <a:lnTo>
                  <a:pt x="0" y="3271393"/>
                </a:lnTo>
              </a:path>
            </a:pathLst>
          </a:custGeom>
          <a:ln w="9525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0037" y="1032510"/>
            <a:ext cx="8620188" cy="0"/>
          </a:xfrm>
          <a:custGeom>
            <a:avLst/>
            <a:gdLst/>
            <a:ahLst/>
            <a:cxnLst/>
            <a:rect l="l" t="t" r="r" b="b"/>
            <a:pathLst>
              <a:path w="8620188">
                <a:moveTo>
                  <a:pt x="0" y="0"/>
                </a:moveTo>
                <a:lnTo>
                  <a:pt x="8620188" y="0"/>
                </a:lnTo>
              </a:path>
            </a:pathLst>
          </a:custGeom>
          <a:ln w="9525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0037" y="1435100"/>
            <a:ext cx="8620188" cy="0"/>
          </a:xfrm>
          <a:custGeom>
            <a:avLst/>
            <a:gdLst/>
            <a:ahLst/>
            <a:cxnLst/>
            <a:rect l="l" t="t" r="r" b="b"/>
            <a:pathLst>
              <a:path w="8620188">
                <a:moveTo>
                  <a:pt x="0" y="0"/>
                </a:moveTo>
                <a:lnTo>
                  <a:pt x="8620188" y="0"/>
                </a:lnTo>
              </a:path>
            </a:pathLst>
          </a:custGeom>
          <a:ln w="9525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0037" y="1837816"/>
            <a:ext cx="8620188" cy="0"/>
          </a:xfrm>
          <a:custGeom>
            <a:avLst/>
            <a:gdLst/>
            <a:ahLst/>
            <a:cxnLst/>
            <a:rect l="l" t="t" r="r" b="b"/>
            <a:pathLst>
              <a:path w="8620188">
                <a:moveTo>
                  <a:pt x="0" y="0"/>
                </a:moveTo>
                <a:lnTo>
                  <a:pt x="8620188" y="0"/>
                </a:lnTo>
              </a:path>
            </a:pathLst>
          </a:custGeom>
          <a:ln w="9525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0037" y="2240407"/>
            <a:ext cx="8620188" cy="0"/>
          </a:xfrm>
          <a:custGeom>
            <a:avLst/>
            <a:gdLst/>
            <a:ahLst/>
            <a:cxnLst/>
            <a:rect l="l" t="t" r="r" b="b"/>
            <a:pathLst>
              <a:path w="8620188">
                <a:moveTo>
                  <a:pt x="0" y="0"/>
                </a:moveTo>
                <a:lnTo>
                  <a:pt x="8620188" y="0"/>
                </a:lnTo>
              </a:path>
            </a:pathLst>
          </a:custGeom>
          <a:ln w="9525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0037" y="2643124"/>
            <a:ext cx="8620188" cy="0"/>
          </a:xfrm>
          <a:custGeom>
            <a:avLst/>
            <a:gdLst/>
            <a:ahLst/>
            <a:cxnLst/>
            <a:rect l="l" t="t" r="r" b="b"/>
            <a:pathLst>
              <a:path w="8620188">
                <a:moveTo>
                  <a:pt x="0" y="0"/>
                </a:moveTo>
                <a:lnTo>
                  <a:pt x="8620188" y="0"/>
                </a:lnTo>
              </a:path>
            </a:pathLst>
          </a:custGeom>
          <a:ln w="9525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0037" y="3100451"/>
            <a:ext cx="8620188" cy="0"/>
          </a:xfrm>
          <a:custGeom>
            <a:avLst/>
            <a:gdLst/>
            <a:ahLst/>
            <a:cxnLst/>
            <a:rect l="l" t="t" r="r" b="b"/>
            <a:pathLst>
              <a:path w="8620188">
                <a:moveTo>
                  <a:pt x="0" y="0"/>
                </a:moveTo>
                <a:lnTo>
                  <a:pt x="8620188" y="0"/>
                </a:lnTo>
              </a:path>
            </a:pathLst>
          </a:custGeom>
          <a:ln w="9525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0037" y="3503167"/>
            <a:ext cx="8620188" cy="0"/>
          </a:xfrm>
          <a:custGeom>
            <a:avLst/>
            <a:gdLst/>
            <a:ahLst/>
            <a:cxnLst/>
            <a:rect l="l" t="t" r="r" b="b"/>
            <a:pathLst>
              <a:path w="8620188">
                <a:moveTo>
                  <a:pt x="0" y="0"/>
                </a:moveTo>
                <a:lnTo>
                  <a:pt x="8620188" y="0"/>
                </a:lnTo>
              </a:path>
            </a:pathLst>
          </a:custGeom>
          <a:ln w="9525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639190"/>
            <a:ext cx="0" cy="3271393"/>
          </a:xfrm>
          <a:custGeom>
            <a:avLst/>
            <a:gdLst/>
            <a:ahLst/>
            <a:cxnLst/>
            <a:rect l="l" t="t" r="r" b="b"/>
            <a:pathLst>
              <a:path h="3271393">
                <a:moveTo>
                  <a:pt x="0" y="0"/>
                </a:moveTo>
                <a:lnTo>
                  <a:pt x="0" y="3271393"/>
                </a:lnTo>
              </a:path>
            </a:pathLst>
          </a:custGeom>
          <a:ln w="9525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8915400" y="639190"/>
            <a:ext cx="0" cy="3271393"/>
          </a:xfrm>
          <a:custGeom>
            <a:avLst/>
            <a:gdLst/>
            <a:ahLst/>
            <a:cxnLst/>
            <a:rect l="l" t="t" r="r" b="b"/>
            <a:pathLst>
              <a:path h="3271393">
                <a:moveTo>
                  <a:pt x="0" y="0"/>
                </a:moveTo>
                <a:lnTo>
                  <a:pt x="0" y="3271393"/>
                </a:lnTo>
              </a:path>
            </a:pathLst>
          </a:custGeom>
          <a:ln w="9525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00037" y="644016"/>
            <a:ext cx="8620188" cy="0"/>
          </a:xfrm>
          <a:custGeom>
            <a:avLst/>
            <a:gdLst/>
            <a:ahLst/>
            <a:cxnLst/>
            <a:rect l="l" t="t" r="r" b="b"/>
            <a:pathLst>
              <a:path w="8620188">
                <a:moveTo>
                  <a:pt x="0" y="0"/>
                </a:moveTo>
                <a:lnTo>
                  <a:pt x="8620188" y="0"/>
                </a:lnTo>
              </a:path>
            </a:pathLst>
          </a:custGeom>
          <a:ln w="9525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00037" y="3905757"/>
            <a:ext cx="8620188" cy="0"/>
          </a:xfrm>
          <a:custGeom>
            <a:avLst/>
            <a:gdLst/>
            <a:ahLst/>
            <a:cxnLst/>
            <a:rect l="l" t="t" r="r" b="b"/>
            <a:pathLst>
              <a:path w="8620188">
                <a:moveTo>
                  <a:pt x="0" y="0"/>
                </a:moveTo>
                <a:lnTo>
                  <a:pt x="8620188" y="0"/>
                </a:lnTo>
              </a:path>
            </a:pathLst>
          </a:custGeom>
          <a:ln w="9525">
            <a:solidFill>
              <a:srgbClr val="00ACD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727960" y="1143000"/>
            <a:ext cx="679703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779776" y="3553967"/>
            <a:ext cx="640079" cy="2560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740152" y="1524000"/>
            <a:ext cx="678179" cy="2743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746248" y="1915667"/>
            <a:ext cx="678179" cy="2743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727960" y="2295143"/>
            <a:ext cx="685800" cy="27432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746248" y="2717291"/>
            <a:ext cx="684276" cy="2743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746248" y="3153155"/>
            <a:ext cx="672084" cy="27432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731252" y="4689346"/>
            <a:ext cx="1412748" cy="216865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304800" y="644016"/>
            <a:ext cx="3864229" cy="3884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454978" marR="1453529" algn="ctr">
              <a:lnSpc>
                <a:spcPct val="95825"/>
              </a:lnSpc>
              <a:spcBef>
                <a:spcPts val="200"/>
              </a:spcBef>
            </a:pPr>
            <a:r>
              <a:rPr sz="2000" spc="0" dirty="0" smtClean="0">
                <a:latin typeface="Arial"/>
                <a:cs typeface="Arial"/>
              </a:rPr>
              <a:t>Country</a:t>
            </a:r>
            <a:endParaRPr sz="2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169029" y="644016"/>
            <a:ext cx="2000631" cy="3884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9215">
              <a:lnSpc>
                <a:spcPct val="95825"/>
              </a:lnSpc>
              <a:spcBef>
                <a:spcPts val="170"/>
              </a:spcBef>
            </a:pPr>
            <a:r>
              <a:rPr sz="1800" spc="-34" dirty="0" smtClean="0">
                <a:latin typeface="Arial"/>
                <a:cs typeface="Arial"/>
              </a:rPr>
              <a:t>W</a:t>
            </a:r>
            <a:r>
              <a:rPr sz="1800" spc="-4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rld R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-4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ki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g</a:t>
            </a:r>
            <a:endParaRPr sz="18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169660" y="644016"/>
            <a:ext cx="2745740" cy="3884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9595">
              <a:lnSpc>
                <a:spcPct val="95825"/>
              </a:lnSpc>
              <a:spcBef>
                <a:spcPts val="170"/>
              </a:spcBef>
            </a:pPr>
            <a:r>
              <a:rPr sz="1800" spc="0" dirty="0" smtClean="0">
                <a:latin typeface="Arial"/>
                <a:cs typeface="Arial"/>
              </a:rPr>
              <a:t>E</a:t>
            </a:r>
            <a:r>
              <a:rPr sz="1800" spc="-9" dirty="0" smtClean="0">
                <a:latin typeface="Arial"/>
                <a:cs typeface="Arial"/>
              </a:rPr>
              <a:t>d</a:t>
            </a:r>
            <a:r>
              <a:rPr sz="1800" spc="-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c</a:t>
            </a:r>
            <a:r>
              <a:rPr sz="1800" spc="-4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ti</a:t>
            </a:r>
            <a:r>
              <a:rPr sz="1800" spc="-4" dirty="0" smtClean="0">
                <a:latin typeface="Arial"/>
                <a:cs typeface="Arial"/>
              </a:rPr>
              <a:t>ona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25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B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-4" dirty="0" smtClean="0">
                <a:latin typeface="Arial"/>
                <a:cs typeface="Arial"/>
              </a:rPr>
              <a:t>dge</a:t>
            </a:r>
            <a:r>
              <a:rPr sz="1800" spc="0" dirty="0" smtClean="0">
                <a:latin typeface="Arial"/>
                <a:cs typeface="Arial"/>
              </a:rPr>
              <a:t>t</a:t>
            </a:r>
            <a:endParaRPr sz="18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04800" y="1032510"/>
            <a:ext cx="3864229" cy="4025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8579">
              <a:lnSpc>
                <a:spcPct val="95825"/>
              </a:lnSpc>
              <a:spcBef>
                <a:spcPts val="170"/>
              </a:spcBef>
            </a:pPr>
            <a:r>
              <a:rPr sz="1800" spc="0" dirty="0" smtClean="0">
                <a:latin typeface="Arial"/>
                <a:cs typeface="Arial"/>
              </a:rPr>
              <a:t>C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ba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169029" y="1032510"/>
            <a:ext cx="2000631" cy="4025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844931" marR="843026" algn="ctr">
              <a:lnSpc>
                <a:spcPct val="95825"/>
              </a:lnSpc>
              <a:spcBef>
                <a:spcPts val="170"/>
              </a:spcBef>
            </a:pPr>
            <a:r>
              <a:rPr sz="1800" spc="-4" dirty="0" smtClean="0">
                <a:latin typeface="Arial"/>
                <a:cs typeface="Arial"/>
              </a:rPr>
              <a:t>#1</a:t>
            </a:r>
            <a:endParaRPr sz="1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169660" y="1032510"/>
            <a:ext cx="2745740" cy="4025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019937" marR="1019175" algn="ctr">
              <a:lnSpc>
                <a:spcPct val="95825"/>
              </a:lnSpc>
              <a:spcBef>
                <a:spcPts val="170"/>
              </a:spcBef>
            </a:pPr>
            <a:r>
              <a:rPr sz="1800" spc="0" dirty="0" smtClean="0">
                <a:latin typeface="Arial"/>
                <a:cs typeface="Arial"/>
              </a:rPr>
              <a:t>1</a:t>
            </a:r>
            <a:r>
              <a:rPr sz="1800" spc="-9" dirty="0" smtClean="0">
                <a:latin typeface="Arial"/>
                <a:cs typeface="Arial"/>
              </a:rPr>
              <a:t>8</a:t>
            </a:r>
            <a:r>
              <a:rPr sz="1800" spc="0" dirty="0" smtClean="0">
                <a:latin typeface="Arial"/>
                <a:cs typeface="Arial"/>
              </a:rPr>
              <a:t>.7%</a:t>
            </a:r>
            <a:endParaRPr sz="1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04800" y="1435100"/>
            <a:ext cx="3864229" cy="4027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8579">
              <a:lnSpc>
                <a:spcPct val="95825"/>
              </a:lnSpc>
              <a:spcBef>
                <a:spcPts val="175"/>
              </a:spcBef>
            </a:pPr>
            <a:r>
              <a:rPr sz="1800" spc="0" dirty="0" smtClean="0">
                <a:latin typeface="Arial"/>
                <a:cs typeface="Arial"/>
              </a:rPr>
              <a:t>Ma</a:t>
            </a:r>
            <a:r>
              <a:rPr sz="1800" spc="-4" dirty="0" smtClean="0">
                <a:latin typeface="Arial"/>
                <a:cs typeface="Arial"/>
              </a:rPr>
              <a:t>l</a:t>
            </a: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29" dirty="0" smtClean="0">
                <a:latin typeface="Arial"/>
                <a:cs typeface="Arial"/>
              </a:rPr>
              <a:t>y</a:t>
            </a:r>
            <a:r>
              <a:rPr sz="1800" spc="0" dirty="0" smtClean="0">
                <a:latin typeface="Arial"/>
                <a:cs typeface="Arial"/>
              </a:rPr>
              <a:t>sia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169029" y="1435100"/>
            <a:ext cx="2000631" cy="4027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80923" marR="780541" algn="ctr">
              <a:lnSpc>
                <a:spcPct val="95825"/>
              </a:lnSpc>
              <a:spcBef>
                <a:spcPts val="175"/>
              </a:spcBef>
            </a:pPr>
            <a:r>
              <a:rPr sz="1800" spc="-4" dirty="0" smtClean="0">
                <a:latin typeface="Arial"/>
                <a:cs typeface="Arial"/>
              </a:rPr>
              <a:t>#10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169660" y="1435100"/>
            <a:ext cx="2745740" cy="4027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083944" marR="1081811" algn="ctr">
              <a:lnSpc>
                <a:spcPct val="95825"/>
              </a:lnSpc>
              <a:spcBef>
                <a:spcPts val="175"/>
              </a:spcBef>
            </a:pPr>
            <a:r>
              <a:rPr sz="1800" spc="0" dirty="0" smtClean="0">
                <a:latin typeface="Arial"/>
                <a:cs typeface="Arial"/>
              </a:rPr>
              <a:t>8.</a:t>
            </a:r>
            <a:r>
              <a:rPr sz="1800" spc="-4" dirty="0" smtClean="0">
                <a:latin typeface="Arial"/>
                <a:cs typeface="Arial"/>
              </a:rPr>
              <a:t>1</a:t>
            </a:r>
            <a:r>
              <a:rPr sz="1800" spc="0" dirty="0" smtClean="0">
                <a:latin typeface="Arial"/>
                <a:cs typeface="Arial"/>
              </a:rPr>
              <a:t>%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04800" y="1837816"/>
            <a:ext cx="3864229" cy="40259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8579">
              <a:lnSpc>
                <a:spcPct val="95825"/>
              </a:lnSpc>
              <a:spcBef>
                <a:spcPts val="175"/>
              </a:spcBef>
            </a:pPr>
            <a:r>
              <a:rPr sz="1800" spc="0" dirty="0" smtClean="0">
                <a:latin typeface="Arial"/>
                <a:cs typeface="Arial"/>
              </a:rPr>
              <a:t>Iran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169029" y="1837816"/>
            <a:ext cx="2000631" cy="40259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80923" marR="780541" algn="ctr">
              <a:lnSpc>
                <a:spcPct val="95825"/>
              </a:lnSpc>
              <a:spcBef>
                <a:spcPts val="175"/>
              </a:spcBef>
            </a:pPr>
            <a:r>
              <a:rPr sz="1800" spc="-4" dirty="0" smtClean="0">
                <a:latin typeface="Arial"/>
                <a:cs typeface="Arial"/>
              </a:rPr>
              <a:t>#58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69660" y="1837816"/>
            <a:ext cx="2745740" cy="40259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083944" marR="1081811" algn="ctr">
              <a:lnSpc>
                <a:spcPct val="95825"/>
              </a:lnSpc>
              <a:spcBef>
                <a:spcPts val="175"/>
              </a:spcBef>
            </a:pPr>
            <a:r>
              <a:rPr sz="1800" spc="0" dirty="0" smtClean="0">
                <a:latin typeface="Arial"/>
                <a:cs typeface="Arial"/>
              </a:rPr>
              <a:t>4.</a:t>
            </a:r>
            <a:r>
              <a:rPr sz="1800" spc="-4" dirty="0" smtClean="0">
                <a:latin typeface="Arial"/>
                <a:cs typeface="Arial"/>
              </a:rPr>
              <a:t>9</a:t>
            </a:r>
            <a:r>
              <a:rPr sz="1800" spc="0" dirty="0" smtClean="0">
                <a:latin typeface="Arial"/>
                <a:cs typeface="Arial"/>
              </a:rPr>
              <a:t>%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4800" y="2240407"/>
            <a:ext cx="3864229" cy="4027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8579">
              <a:lnSpc>
                <a:spcPct val="95825"/>
              </a:lnSpc>
              <a:spcBef>
                <a:spcPts val="175"/>
              </a:spcBef>
            </a:pPr>
            <a:r>
              <a:rPr sz="1800" spc="0" dirty="0" smtClean="0">
                <a:latin typeface="Arial"/>
                <a:cs typeface="Arial"/>
              </a:rPr>
              <a:t>In</a:t>
            </a:r>
            <a:r>
              <a:rPr sz="1800" spc="-4" dirty="0" smtClean="0">
                <a:latin typeface="Arial"/>
                <a:cs typeface="Arial"/>
              </a:rPr>
              <a:t>d</a:t>
            </a:r>
            <a:r>
              <a:rPr sz="1800" spc="0" dirty="0" smtClean="0">
                <a:latin typeface="Arial"/>
                <a:cs typeface="Arial"/>
              </a:rPr>
              <a:t>ia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169029" y="2240407"/>
            <a:ext cx="2000631" cy="4027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80923" marR="780541" algn="ctr">
              <a:lnSpc>
                <a:spcPct val="95825"/>
              </a:lnSpc>
              <a:spcBef>
                <a:spcPts val="175"/>
              </a:spcBef>
            </a:pPr>
            <a:r>
              <a:rPr sz="1800" spc="-4" dirty="0" smtClean="0">
                <a:latin typeface="Arial"/>
                <a:cs typeface="Arial"/>
              </a:rPr>
              <a:t>#81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69660" y="2240407"/>
            <a:ext cx="2745740" cy="4027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083944" marR="1081811" algn="ctr">
              <a:lnSpc>
                <a:spcPct val="95825"/>
              </a:lnSpc>
              <a:spcBef>
                <a:spcPts val="175"/>
              </a:spcBef>
            </a:pPr>
            <a:r>
              <a:rPr sz="1800" spc="0" dirty="0" smtClean="0">
                <a:latin typeface="Arial"/>
                <a:cs typeface="Arial"/>
              </a:rPr>
              <a:t>4.</a:t>
            </a:r>
            <a:r>
              <a:rPr sz="1800" spc="-4" dirty="0" smtClean="0">
                <a:latin typeface="Arial"/>
                <a:cs typeface="Arial"/>
              </a:rPr>
              <a:t>1</a:t>
            </a:r>
            <a:r>
              <a:rPr sz="1800" spc="0" dirty="0" smtClean="0">
                <a:latin typeface="Arial"/>
                <a:cs typeface="Arial"/>
              </a:rPr>
              <a:t>%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4800" y="2643124"/>
            <a:ext cx="3864229" cy="4573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8579">
              <a:lnSpc>
                <a:spcPct val="95825"/>
              </a:lnSpc>
              <a:spcBef>
                <a:spcPts val="175"/>
              </a:spcBef>
            </a:pPr>
            <a:r>
              <a:rPr sz="1800" spc="0" dirty="0" smtClean="0">
                <a:latin typeface="Arial"/>
                <a:cs typeface="Arial"/>
              </a:rPr>
              <a:t>B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-4" dirty="0" smtClean="0">
                <a:latin typeface="Arial"/>
                <a:cs typeface="Arial"/>
              </a:rPr>
              <a:t>ng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-4" dirty="0" smtClean="0">
                <a:latin typeface="Arial"/>
                <a:cs typeface="Arial"/>
              </a:rPr>
              <a:t>de</a:t>
            </a:r>
            <a:r>
              <a:rPr sz="1800" spc="0" dirty="0" smtClean="0">
                <a:latin typeface="Arial"/>
                <a:cs typeface="Arial"/>
              </a:rPr>
              <a:t>sh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169029" y="2643124"/>
            <a:ext cx="2000631" cy="4573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25782" marR="723654" algn="ctr">
              <a:lnSpc>
                <a:spcPct val="95825"/>
              </a:lnSpc>
              <a:spcBef>
                <a:spcPts val="175"/>
              </a:spcBef>
            </a:pPr>
            <a:r>
              <a:rPr sz="1800" spc="0" dirty="0" smtClean="0">
                <a:latin typeface="Arial"/>
                <a:cs typeface="Arial"/>
              </a:rPr>
              <a:t>#</a:t>
            </a:r>
            <a:r>
              <a:rPr sz="1800" spc="-139" dirty="0" smtClean="0">
                <a:latin typeface="Arial"/>
                <a:cs typeface="Arial"/>
              </a:rPr>
              <a:t>1</a:t>
            </a:r>
            <a:r>
              <a:rPr sz="1800" spc="0" dirty="0" smtClean="0">
                <a:latin typeface="Arial"/>
                <a:cs typeface="Arial"/>
              </a:rPr>
              <a:t>19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69660" y="2643124"/>
            <a:ext cx="2745740" cy="4573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083922" marR="1081094" algn="ctr">
              <a:lnSpc>
                <a:spcPct val="95825"/>
              </a:lnSpc>
              <a:spcBef>
                <a:spcPts val="175"/>
              </a:spcBef>
            </a:pPr>
            <a:r>
              <a:rPr sz="1800" spc="-4" dirty="0" smtClean="0">
                <a:latin typeface="Arial"/>
                <a:cs typeface="Arial"/>
              </a:rPr>
              <a:t>2</a:t>
            </a:r>
            <a:r>
              <a:rPr sz="1800" spc="0" dirty="0" smtClean="0">
                <a:latin typeface="Arial"/>
                <a:cs typeface="Arial"/>
              </a:rPr>
              <a:t>.4%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4800" y="3100451"/>
            <a:ext cx="3864229" cy="4027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8579">
              <a:lnSpc>
                <a:spcPct val="95825"/>
              </a:lnSpc>
              <a:spcBef>
                <a:spcPts val="175"/>
              </a:spcBef>
            </a:pPr>
            <a:r>
              <a:rPr sz="1800" spc="0" dirty="0" smtClean="0">
                <a:latin typeface="Arial"/>
                <a:cs typeface="Arial"/>
              </a:rPr>
              <a:t>P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ki</a:t>
            </a:r>
            <a:r>
              <a:rPr sz="1800" spc="-4" dirty="0" smtClean="0">
                <a:latin typeface="Arial"/>
                <a:cs typeface="Arial"/>
              </a:rPr>
              <a:t>s</a:t>
            </a:r>
            <a:r>
              <a:rPr sz="1800" spc="0" dirty="0" smtClean="0">
                <a:latin typeface="Arial"/>
                <a:cs typeface="Arial"/>
              </a:rPr>
              <a:t>tan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69029" y="3100451"/>
            <a:ext cx="2000631" cy="4027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18416" marR="716508" algn="ctr">
              <a:lnSpc>
                <a:spcPct val="95825"/>
              </a:lnSpc>
              <a:spcBef>
                <a:spcPts val="175"/>
              </a:spcBef>
            </a:pPr>
            <a:r>
              <a:rPr sz="1800" spc="-4" dirty="0" smtClean="0">
                <a:latin typeface="Arial"/>
                <a:cs typeface="Arial"/>
              </a:rPr>
              <a:t>#126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69660" y="3100451"/>
            <a:ext cx="2745740" cy="4027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083922" marR="1081094" algn="ctr">
              <a:lnSpc>
                <a:spcPct val="95825"/>
              </a:lnSpc>
              <a:spcBef>
                <a:spcPts val="175"/>
              </a:spcBef>
            </a:pPr>
            <a:r>
              <a:rPr sz="1800" spc="-4" dirty="0" smtClean="0">
                <a:latin typeface="Arial"/>
                <a:cs typeface="Arial"/>
              </a:rPr>
              <a:t>2</a:t>
            </a:r>
            <a:r>
              <a:rPr sz="1800" spc="0" dirty="0" smtClean="0">
                <a:latin typeface="Arial"/>
                <a:cs typeface="Arial"/>
              </a:rPr>
              <a:t>.7%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4800" y="3503167"/>
            <a:ext cx="3864229" cy="40259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8579">
              <a:lnSpc>
                <a:spcPct val="95825"/>
              </a:lnSpc>
              <a:spcBef>
                <a:spcPts val="175"/>
              </a:spcBef>
            </a:pPr>
            <a:r>
              <a:rPr sz="1800" spc="0" dirty="0" smtClean="0">
                <a:latin typeface="Arial"/>
                <a:cs typeface="Arial"/>
              </a:rPr>
              <a:t>In</a:t>
            </a:r>
            <a:r>
              <a:rPr sz="1800" spc="-4" dirty="0" smtClean="0">
                <a:latin typeface="Arial"/>
                <a:cs typeface="Arial"/>
              </a:rPr>
              <a:t>d</a:t>
            </a:r>
            <a:r>
              <a:rPr sz="1800" spc="0" dirty="0" smtClean="0">
                <a:latin typeface="Arial"/>
                <a:cs typeface="Arial"/>
              </a:rPr>
              <a:t>o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es</a:t>
            </a:r>
            <a:r>
              <a:rPr sz="1800" spc="-9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a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69029" y="3503167"/>
            <a:ext cx="2000631" cy="40259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18439" marR="716534" algn="ctr">
              <a:lnSpc>
                <a:spcPct val="95825"/>
              </a:lnSpc>
              <a:spcBef>
                <a:spcPts val="175"/>
              </a:spcBef>
            </a:pPr>
            <a:r>
              <a:rPr sz="1800" spc="-4" dirty="0" smtClean="0">
                <a:latin typeface="Arial"/>
                <a:cs typeface="Arial"/>
              </a:rPr>
              <a:t>#130</a:t>
            </a:r>
            <a:endParaRPr sz="1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169660" y="3503167"/>
            <a:ext cx="2745740" cy="40259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083944" marR="1081811" algn="ctr">
              <a:lnSpc>
                <a:spcPct val="95825"/>
              </a:lnSpc>
              <a:spcBef>
                <a:spcPts val="175"/>
              </a:spcBef>
            </a:pPr>
            <a:r>
              <a:rPr sz="1800" spc="0" dirty="0" smtClean="0">
                <a:latin typeface="Arial"/>
                <a:cs typeface="Arial"/>
              </a:rPr>
              <a:t>1.</a:t>
            </a:r>
            <a:r>
              <a:rPr sz="1800" spc="-4" dirty="0" smtClean="0">
                <a:latin typeface="Arial"/>
                <a:cs typeface="Arial"/>
              </a:rPr>
              <a:t>2</a:t>
            </a:r>
            <a:r>
              <a:rPr sz="1800" spc="0" dirty="0" smtClean="0">
                <a:latin typeface="Arial"/>
                <a:cs typeface="Arial"/>
              </a:rPr>
              <a:t>%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Review of Educational Policies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en-US" dirty="0" smtClean="0"/>
              <a:t>Here is a link where you found some Educational Policies of Pakistan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hlinkClick r:id="rId2"/>
              </a:rPr>
              <a:t>https://www.slideshare.net/zulfazoufishan/different-education-policies-of-pakistan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938527" y="3538726"/>
            <a:ext cx="5669280" cy="32400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3733800"/>
            <a:ext cx="8534400" cy="2895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838203"/>
            <a:ext cx="5923259" cy="28193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85"/>
              </a:lnSpc>
              <a:spcBef>
                <a:spcPts val="169"/>
              </a:spcBef>
            </a:pPr>
            <a:r>
              <a:rPr sz="3200" spc="-89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F</a:t>
            </a:r>
            <a:r>
              <a:rPr sz="3200" spc="-10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i</a:t>
            </a:r>
            <a:r>
              <a:rPr sz="3200" spc="-5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r</a:t>
            </a:r>
            <a:r>
              <a:rPr sz="32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s</a:t>
            </a:r>
            <a:r>
              <a:rPr sz="3200" spc="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t</a:t>
            </a:r>
            <a:r>
              <a:rPr sz="3200" spc="-21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 </a:t>
            </a:r>
            <a:r>
              <a:rPr sz="32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E</a:t>
            </a:r>
            <a:r>
              <a:rPr sz="32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d</a:t>
            </a:r>
            <a:r>
              <a:rPr sz="32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u</a:t>
            </a:r>
            <a:r>
              <a:rPr sz="3200" spc="-10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ca</a:t>
            </a:r>
            <a:r>
              <a:rPr sz="32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t</a:t>
            </a:r>
            <a:r>
              <a:rPr sz="3200" spc="-10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i</a:t>
            </a:r>
            <a:r>
              <a:rPr sz="32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o</a:t>
            </a:r>
            <a:r>
              <a:rPr sz="3200" spc="-10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na</a:t>
            </a:r>
            <a:r>
              <a:rPr sz="3200" spc="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l</a:t>
            </a:r>
            <a:r>
              <a:rPr sz="3200" spc="-239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 </a:t>
            </a:r>
            <a:r>
              <a:rPr sz="3200" spc="-89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C</a:t>
            </a:r>
            <a:r>
              <a:rPr sz="32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o</a:t>
            </a:r>
            <a:r>
              <a:rPr sz="3200" spc="-89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n</a:t>
            </a:r>
            <a:r>
              <a:rPr sz="3200" spc="-125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f</a:t>
            </a:r>
            <a:r>
              <a:rPr sz="32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e</a:t>
            </a:r>
            <a:r>
              <a:rPr sz="3200" spc="-10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re</a:t>
            </a:r>
            <a:r>
              <a:rPr sz="3200" spc="-89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n</a:t>
            </a:r>
            <a:r>
              <a:rPr sz="3200" spc="-109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c</a:t>
            </a:r>
            <a:r>
              <a:rPr sz="3200" spc="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e</a:t>
            </a:r>
            <a:r>
              <a:rPr sz="3200" spc="-23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 </a:t>
            </a:r>
            <a:r>
              <a:rPr sz="32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(</a:t>
            </a:r>
            <a:r>
              <a:rPr sz="3200" spc="-89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19</a:t>
            </a:r>
            <a:r>
              <a:rPr sz="3200" spc="-269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4</a:t>
            </a:r>
            <a:r>
              <a:rPr sz="3200" spc="-79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7</a:t>
            </a:r>
            <a:r>
              <a:rPr sz="3200" spc="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)</a:t>
            </a:r>
            <a:endParaRPr sz="320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89903"/>
            <a:ext cx="7704445" cy="6993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85"/>
              </a:lnSpc>
              <a:spcBef>
                <a:spcPts val="119"/>
              </a:spcBef>
            </a:pPr>
            <a:r>
              <a:rPr sz="3000" spc="0" baseline="1501" dirty="0" smtClean="0">
                <a:latin typeface="Wingdings"/>
                <a:cs typeface="Wingdings"/>
              </a:rPr>
              <a:t></a:t>
            </a:r>
            <a:r>
              <a:rPr sz="3000" spc="17" baseline="1449" dirty="0" smtClean="0">
                <a:latin typeface="Times New Roman"/>
                <a:cs typeface="Times New Roman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The</a:t>
            </a:r>
            <a:r>
              <a:rPr sz="3600" spc="-104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f</a:t>
            </a:r>
            <a:r>
              <a:rPr sz="3600" spc="9" baseline="1224" dirty="0" smtClean="0">
                <a:latin typeface="Franklin Gothic Book"/>
                <a:cs typeface="Franklin Gothic Book"/>
              </a:rPr>
              <a:t>i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r</a:t>
            </a:r>
            <a:r>
              <a:rPr sz="3600" spc="4" baseline="1224" dirty="0" smtClean="0">
                <a:latin typeface="Franklin Gothic Book"/>
                <a:cs typeface="Franklin Gothic Book"/>
              </a:rPr>
              <a:t>s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t</a:t>
            </a:r>
            <a:r>
              <a:rPr sz="3600" spc="-179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Nation</a:t>
            </a:r>
            <a:r>
              <a:rPr sz="3600" spc="9" baseline="1224" dirty="0" smtClean="0">
                <a:latin typeface="Franklin Gothic Book"/>
                <a:cs typeface="Franklin Gothic Book"/>
              </a:rPr>
              <a:t>a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l</a:t>
            </a:r>
            <a:r>
              <a:rPr sz="3600" spc="-125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Educa</a:t>
            </a:r>
            <a:r>
              <a:rPr sz="3600" spc="4" baseline="1224" dirty="0" smtClean="0">
                <a:latin typeface="Franklin Gothic Book"/>
                <a:cs typeface="Franklin Gothic Book"/>
              </a:rPr>
              <a:t>t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ion</a:t>
            </a:r>
            <a:r>
              <a:rPr sz="3600" spc="290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Confe</a:t>
            </a:r>
            <a:r>
              <a:rPr sz="3600" spc="4" baseline="1224" dirty="0" smtClean="0">
                <a:latin typeface="Franklin Gothic Book"/>
                <a:cs typeface="Franklin Gothic Book"/>
              </a:rPr>
              <a:t>r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ence</a:t>
            </a:r>
            <a:r>
              <a:rPr sz="3600" spc="244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was</a:t>
            </a:r>
            <a:r>
              <a:rPr sz="3600" spc="-17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h</a:t>
            </a:r>
            <a:r>
              <a:rPr sz="3600" spc="9" baseline="1224" dirty="0" smtClean="0">
                <a:latin typeface="Franklin Gothic Book"/>
                <a:cs typeface="Franklin Gothic Book"/>
              </a:rPr>
              <a:t>e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ld</a:t>
            </a:r>
            <a:r>
              <a:rPr sz="3600" spc="33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at</a:t>
            </a:r>
            <a:r>
              <a:rPr sz="3600" spc="-162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Karachi</a:t>
            </a:r>
            <a:endParaRPr sz="2400">
              <a:latin typeface="Franklin Gothic Book"/>
              <a:cs typeface="Franklin Gothic Book"/>
            </a:endParaRPr>
          </a:p>
          <a:p>
            <a:pPr marL="195579" marR="45720">
              <a:lnSpc>
                <a:spcPct val="95825"/>
              </a:lnSpc>
              <a:spcBef>
                <a:spcPts val="25"/>
              </a:spcBef>
            </a:pPr>
            <a:r>
              <a:rPr sz="2400" spc="0" dirty="0" smtClean="0">
                <a:latin typeface="Franklin Gothic Book"/>
                <a:cs typeface="Franklin Gothic Book"/>
              </a:rPr>
              <a:t>f</a:t>
            </a:r>
            <a:r>
              <a:rPr sz="2400" spc="4" dirty="0" smtClean="0">
                <a:latin typeface="Franklin Gothic Book"/>
                <a:cs typeface="Franklin Gothic Book"/>
              </a:rPr>
              <a:t>r</a:t>
            </a:r>
            <a:r>
              <a:rPr sz="2400" spc="0" dirty="0" smtClean="0">
                <a:latin typeface="Franklin Gothic Book"/>
                <a:cs typeface="Franklin Gothic Book"/>
              </a:rPr>
              <a:t>om</a:t>
            </a:r>
            <a:r>
              <a:rPr sz="2400" spc="-179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Nove</a:t>
            </a:r>
            <a:r>
              <a:rPr sz="2400" spc="-19" dirty="0" smtClean="0">
                <a:latin typeface="Times New Roman"/>
                <a:cs typeface="Times New Roman"/>
              </a:rPr>
              <a:t>m</a:t>
            </a:r>
            <a:r>
              <a:rPr sz="2400" spc="0" dirty="0" smtClean="0">
                <a:latin typeface="Times New Roman"/>
                <a:cs typeface="Times New Roman"/>
              </a:rPr>
              <a:t>ber</a:t>
            </a:r>
            <a:r>
              <a:rPr sz="2400" spc="1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27th </a:t>
            </a:r>
            <a:r>
              <a:rPr sz="2400" spc="0" dirty="0" smtClean="0">
                <a:latin typeface="Franklin Gothic Book"/>
                <a:cs typeface="Franklin Gothic Book"/>
              </a:rPr>
              <a:t>to</a:t>
            </a:r>
            <a:r>
              <a:rPr sz="2400" spc="-223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Dece</a:t>
            </a:r>
            <a:r>
              <a:rPr sz="2400" spc="-14" dirty="0" smtClean="0">
                <a:latin typeface="Times New Roman"/>
                <a:cs typeface="Times New Roman"/>
              </a:rPr>
              <a:t>m</a:t>
            </a:r>
            <a:r>
              <a:rPr sz="2400" spc="0" dirty="0" smtClean="0">
                <a:latin typeface="Times New Roman"/>
                <a:cs typeface="Times New Roman"/>
              </a:rPr>
              <a:t>ber 1s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, 1947</a:t>
            </a:r>
            <a:r>
              <a:rPr sz="2400" spc="0" dirty="0" smtClean="0">
                <a:latin typeface="Franklin Gothic Book"/>
                <a:cs typeface="Franklin Gothic Book"/>
              </a:rPr>
              <a:t>.</a:t>
            </a:r>
            <a:endParaRPr sz="2400">
              <a:latin typeface="Franklin Gothic Book"/>
              <a:cs typeface="Franklin Gothic Book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35940" y="2696182"/>
            <a:ext cx="7168408" cy="71419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000" spc="0" dirty="0" smtClean="0">
                <a:latin typeface="Wingdings"/>
                <a:cs typeface="Wingdings"/>
              </a:rPr>
              <a:t></a:t>
            </a:r>
            <a:r>
              <a:rPr sz="2000" spc="17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F</a:t>
            </a:r>
            <a:r>
              <a:rPr sz="2400" spc="4" dirty="0" smtClean="0"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latin typeface="Franklin Gothic Book"/>
                <a:cs typeface="Franklin Gothic Book"/>
              </a:rPr>
              <a:t>r</a:t>
            </a:r>
            <a:r>
              <a:rPr sz="2400" spc="9" dirty="0" smtClean="0">
                <a:latin typeface="Franklin Gothic Book"/>
                <a:cs typeface="Franklin Gothic Book"/>
              </a:rPr>
              <a:t>s</a:t>
            </a:r>
            <a:r>
              <a:rPr sz="2400" spc="0" dirty="0" smtClean="0">
                <a:latin typeface="Franklin Gothic Book"/>
                <a:cs typeface="Franklin Gothic Book"/>
              </a:rPr>
              <a:t>t</a:t>
            </a:r>
            <a:r>
              <a:rPr sz="2400" spc="-125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Edu</a:t>
            </a:r>
            <a:r>
              <a:rPr sz="2400" spc="9" dirty="0" smtClean="0">
                <a:latin typeface="Franklin Gothic Book"/>
                <a:cs typeface="Franklin Gothic Book"/>
              </a:rPr>
              <a:t>c</a:t>
            </a:r>
            <a:r>
              <a:rPr sz="2400" spc="0" dirty="0" smtClean="0">
                <a:latin typeface="Franklin Gothic Book"/>
                <a:cs typeface="Franklin Gothic Book"/>
              </a:rPr>
              <a:t>a</a:t>
            </a:r>
            <a:r>
              <a:rPr sz="2400" spc="9" dirty="0" smtClean="0">
                <a:latin typeface="Franklin Gothic Book"/>
                <a:cs typeface="Franklin Gothic Book"/>
              </a:rPr>
              <a:t>t</a:t>
            </a:r>
            <a:r>
              <a:rPr sz="2400" spc="0" dirty="0" smtClean="0">
                <a:latin typeface="Franklin Gothic Book"/>
                <a:cs typeface="Franklin Gothic Book"/>
              </a:rPr>
              <a:t>i</a:t>
            </a:r>
            <a:r>
              <a:rPr sz="2400" spc="9" dirty="0" smtClean="0">
                <a:latin typeface="Franklin Gothic Book"/>
                <a:cs typeface="Franklin Gothic Book"/>
              </a:rPr>
              <a:t>o</a:t>
            </a:r>
            <a:r>
              <a:rPr sz="2400" spc="0" dirty="0" smtClean="0">
                <a:latin typeface="Franklin Gothic Book"/>
                <a:cs typeface="Franklin Gothic Book"/>
              </a:rPr>
              <a:t>n</a:t>
            </a:r>
            <a:r>
              <a:rPr sz="2400" spc="171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Confe</a:t>
            </a:r>
            <a:r>
              <a:rPr sz="2400" spc="4" dirty="0" smtClean="0">
                <a:latin typeface="Franklin Gothic Book"/>
                <a:cs typeface="Franklin Gothic Book"/>
              </a:rPr>
              <a:t>r</a:t>
            </a:r>
            <a:r>
              <a:rPr sz="2400" spc="0" dirty="0" smtClean="0">
                <a:latin typeface="Franklin Gothic Book"/>
                <a:cs typeface="Franklin Gothic Book"/>
              </a:rPr>
              <a:t>ence</a:t>
            </a:r>
            <a:r>
              <a:rPr sz="2400" spc="142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was</a:t>
            </a:r>
            <a:r>
              <a:rPr sz="2400" spc="-62" dirty="0" smtClean="0">
                <a:latin typeface="Franklin Gothic Book"/>
                <a:cs typeface="Franklin Gothic Book"/>
              </a:rPr>
              <a:t> </a:t>
            </a:r>
            <a:r>
              <a:rPr sz="2400" spc="9" dirty="0" smtClean="0">
                <a:latin typeface="Franklin Gothic Book"/>
                <a:cs typeface="Franklin Gothic Book"/>
              </a:rPr>
              <a:t>c</a:t>
            </a:r>
            <a:r>
              <a:rPr sz="2400" spc="0" dirty="0" smtClean="0">
                <a:latin typeface="Franklin Gothic Book"/>
                <a:cs typeface="Franklin Gothic Book"/>
              </a:rPr>
              <a:t>onvened</a:t>
            </a:r>
            <a:r>
              <a:rPr sz="2400" spc="-44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in</a:t>
            </a:r>
            <a:r>
              <a:rPr sz="2400" spc="-86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1947</a:t>
            </a:r>
            <a:r>
              <a:rPr sz="2400" spc="-9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in</a:t>
            </a:r>
            <a:r>
              <a:rPr sz="2400" spc="-96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the</a:t>
            </a:r>
            <a:endParaRPr sz="2400">
              <a:latin typeface="Franklin Gothic Book"/>
              <a:cs typeface="Franklin Gothic Book"/>
            </a:endParaRPr>
          </a:p>
          <a:p>
            <a:pPr marL="195579" marR="48911">
              <a:lnSpc>
                <a:spcPct val="94482"/>
              </a:lnSpc>
              <a:spcBef>
                <a:spcPts val="7"/>
              </a:spcBef>
            </a:pPr>
            <a:r>
              <a:rPr sz="2400" spc="0" dirty="0" smtClean="0">
                <a:latin typeface="Franklin Gothic Book"/>
                <a:cs typeface="Franklin Gothic Book"/>
              </a:rPr>
              <a:t>supe</a:t>
            </a:r>
            <a:r>
              <a:rPr sz="2400" spc="4" dirty="0" smtClean="0">
                <a:latin typeface="Franklin Gothic Book"/>
                <a:cs typeface="Franklin Gothic Book"/>
              </a:rPr>
              <a:t>r</a:t>
            </a:r>
            <a:r>
              <a:rPr sz="2400" spc="0" dirty="0" smtClean="0">
                <a:latin typeface="Franklin Gothic Book"/>
                <a:cs typeface="Franklin Gothic Book"/>
              </a:rPr>
              <a:t>vis</a:t>
            </a:r>
            <a:r>
              <a:rPr sz="2400" spc="9" dirty="0" smtClean="0"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latin typeface="Franklin Gothic Book"/>
                <a:cs typeface="Franklin Gothic Book"/>
              </a:rPr>
              <a:t>on</a:t>
            </a:r>
            <a:r>
              <a:rPr sz="2400" spc="-71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of</a:t>
            </a:r>
            <a:r>
              <a:rPr sz="2400" spc="-75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Quai</a:t>
            </a:r>
            <a:r>
              <a:rPr sz="2400" spc="4" dirty="0" smtClean="0">
                <a:latin typeface="Franklin Gothic Book"/>
                <a:cs typeface="Franklin Gothic Book"/>
              </a:rPr>
              <a:t>d</a:t>
            </a:r>
            <a:r>
              <a:rPr sz="2400" spc="-4" dirty="0" smtClean="0">
                <a:latin typeface="Franklin Gothic Book"/>
                <a:cs typeface="Franklin Gothic Book"/>
              </a:rPr>
              <a:t>-</a:t>
            </a:r>
            <a:r>
              <a:rPr sz="2400" spc="4" dirty="0" smtClean="0">
                <a:latin typeface="Franklin Gothic Book"/>
                <a:cs typeface="Franklin Gothic Book"/>
              </a:rPr>
              <a:t>e</a:t>
            </a:r>
            <a:r>
              <a:rPr sz="2400" spc="-4" dirty="0" smtClean="0">
                <a:latin typeface="Franklin Gothic Book"/>
                <a:cs typeface="Franklin Gothic Book"/>
              </a:rPr>
              <a:t>-</a:t>
            </a:r>
            <a:r>
              <a:rPr sz="2400" spc="0" dirty="0" smtClean="0">
                <a:latin typeface="Franklin Gothic Book"/>
                <a:cs typeface="Franklin Gothic Book"/>
              </a:rPr>
              <a:t>Aza</a:t>
            </a:r>
            <a:r>
              <a:rPr sz="2400" spc="4" dirty="0" smtClean="0">
                <a:latin typeface="Franklin Gothic Book"/>
                <a:cs typeface="Franklin Gothic Book"/>
              </a:rPr>
              <a:t>m</a:t>
            </a:r>
            <a:r>
              <a:rPr sz="2400" spc="0" dirty="0" smtClean="0">
                <a:latin typeface="Franklin Gothic Book"/>
                <a:cs typeface="Franklin Gothic Book"/>
              </a:rPr>
              <a:t>.</a:t>
            </a:r>
            <a:endParaRPr sz="2400">
              <a:latin typeface="Franklin Gothic Book"/>
              <a:cs typeface="Franklin Gothic Book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800" y="228600"/>
            <a:ext cx="2791967" cy="16428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43000" y="685800"/>
            <a:ext cx="2963367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5"/>
              </a:lnSpc>
              <a:spcBef>
                <a:spcPts val="188"/>
              </a:spcBef>
            </a:pPr>
            <a:r>
              <a:rPr sz="3600" spc="0" dirty="0" smtClean="0">
                <a:latin typeface="Times New Roman"/>
                <a:cs typeface="Times New Roman"/>
              </a:rPr>
              <a:t>REFER</a:t>
            </a:r>
            <a:r>
              <a:rPr sz="3600" spc="-9" dirty="0" smtClean="0">
                <a:latin typeface="Times New Roman"/>
                <a:cs typeface="Times New Roman"/>
              </a:rPr>
              <a:t>E</a:t>
            </a:r>
            <a:r>
              <a:rPr sz="3600" spc="0" dirty="0" smtClean="0">
                <a:latin typeface="Times New Roman"/>
                <a:cs typeface="Times New Roman"/>
              </a:rPr>
              <a:t>NCES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0740" y="1822060"/>
            <a:ext cx="8031275" cy="343674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815">
              <a:lnSpc>
                <a:spcPts val="2014"/>
              </a:lnSpc>
              <a:spcBef>
                <a:spcPts val="100"/>
              </a:spcBef>
            </a:pPr>
            <a:r>
              <a:rPr sz="2700" spc="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S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ha</a:t>
            </a:r>
            <a:r>
              <a:rPr sz="2700" spc="-2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k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oor ,</a:t>
            </a:r>
            <a:r>
              <a:rPr sz="2700" spc="1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A., &amp; A</a:t>
            </a:r>
            <a:r>
              <a:rPr sz="2700" spc="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z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ee</a:t>
            </a:r>
            <a:r>
              <a:rPr sz="2700" spc="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m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,</a:t>
            </a:r>
            <a:r>
              <a:rPr sz="2700" spc="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M.</a:t>
            </a:r>
            <a:r>
              <a:rPr sz="2700" spc="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(2011). 1947-2</a:t>
            </a:r>
            <a:r>
              <a:rPr sz="2700" spc="-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0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08</a:t>
            </a:r>
            <a:r>
              <a:rPr sz="2700" spc="-1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-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E</a:t>
            </a:r>
            <a:r>
              <a:rPr sz="2700" spc="-2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v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aluation</a:t>
            </a:r>
            <a:r>
              <a:rPr sz="2700" spc="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-3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o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f</a:t>
            </a:r>
            <a:r>
              <a:rPr sz="2700" spc="1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-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E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le</a:t>
            </a:r>
            <a:r>
              <a:rPr sz="2700" spc="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m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enta</a:t>
            </a:r>
            <a:r>
              <a:rPr sz="2700" spc="6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r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y</a:t>
            </a:r>
            <a:endParaRPr sz="1800">
              <a:latin typeface="Microsoft YaHei"/>
              <a:cs typeface="Microsoft YaHei"/>
            </a:endParaRPr>
          </a:p>
          <a:p>
            <a:pPr marL="642366" marR="45815">
              <a:lnSpc>
                <a:spcPts val="2165"/>
              </a:lnSpc>
              <a:spcBef>
                <a:spcPts val="7"/>
              </a:spcBef>
            </a:pPr>
            <a:r>
              <a:rPr sz="2700" spc="-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E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du</a:t>
            </a:r>
            <a:r>
              <a:rPr sz="2700" spc="-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c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ation</a:t>
            </a:r>
            <a:r>
              <a:rPr sz="2700" spc="25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in </a:t>
            </a:r>
            <a:r>
              <a:rPr sz="2700" spc="-5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P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a</a:t>
            </a:r>
            <a:r>
              <a:rPr sz="2700" spc="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k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ista</a:t>
            </a:r>
            <a:r>
              <a:rPr sz="2700" spc="-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n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.</a:t>
            </a:r>
            <a:r>
              <a:rPr sz="2700" spc="1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I</a:t>
            </a:r>
            <a:r>
              <a:rPr sz="2700" spc="-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n</a:t>
            </a:r>
            <a:r>
              <a:rPr sz="2700" spc="-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t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er</a:t>
            </a:r>
            <a:r>
              <a:rPr sz="2700" spc="-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n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atio</a:t>
            </a:r>
            <a:r>
              <a:rPr sz="2700" spc="-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n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al</a:t>
            </a:r>
            <a:r>
              <a:rPr sz="2700" spc="5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J</a:t>
            </a:r>
            <a:r>
              <a:rPr sz="2700" spc="-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o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u</a:t>
            </a:r>
            <a:r>
              <a:rPr sz="2700" spc="-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r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nal</a:t>
            </a:r>
            <a:r>
              <a:rPr sz="2700" spc="3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-3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o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f</a:t>
            </a:r>
            <a:r>
              <a:rPr sz="2700" spc="1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Humanities</a:t>
            </a:r>
            <a:r>
              <a:rPr sz="2700" spc="1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and</a:t>
            </a:r>
            <a:endParaRPr sz="1800">
              <a:latin typeface="Microsoft YaHei"/>
              <a:cs typeface="Microsoft YaHei"/>
            </a:endParaRPr>
          </a:p>
          <a:p>
            <a:pPr marL="642366" marR="45815">
              <a:lnSpc>
                <a:spcPts val="2160"/>
              </a:lnSpc>
            </a:pP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Social</a:t>
            </a:r>
            <a:r>
              <a:rPr sz="2700" spc="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Scienc</a:t>
            </a:r>
            <a:r>
              <a:rPr sz="2700" spc="-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e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,</a:t>
            </a:r>
            <a:r>
              <a:rPr sz="2700" spc="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1(</a:t>
            </a:r>
            <a:r>
              <a:rPr sz="2700" spc="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1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5).</a:t>
            </a:r>
            <a:endParaRPr sz="1800">
              <a:latin typeface="Microsoft YaHei"/>
              <a:cs typeface="Microsoft YaHei"/>
            </a:endParaRPr>
          </a:p>
          <a:p>
            <a:pPr marL="12700" marR="45815">
              <a:lnSpc>
                <a:spcPts val="2590"/>
              </a:lnSpc>
              <a:spcBef>
                <a:spcPts val="21"/>
              </a:spcBef>
            </a:pP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I</a:t>
            </a:r>
            <a:r>
              <a:rPr sz="2700" spc="3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r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fa</a:t>
            </a:r>
            <a:r>
              <a:rPr sz="2700" spc="-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n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,</a:t>
            </a:r>
            <a:r>
              <a:rPr sz="2700" spc="19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N.</a:t>
            </a:r>
            <a:r>
              <a:rPr sz="2700" spc="19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(196</a:t>
            </a:r>
            <a:r>
              <a:rPr sz="2700" spc="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5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).</a:t>
            </a:r>
            <a:r>
              <a:rPr sz="2700" spc="-1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-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E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du</a:t>
            </a:r>
            <a:r>
              <a:rPr sz="2700" spc="-9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c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atio</a:t>
            </a:r>
            <a:r>
              <a:rPr sz="2700" spc="-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n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al</a:t>
            </a:r>
            <a:r>
              <a:rPr sz="2700" spc="3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-69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P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olicies in</a:t>
            </a:r>
            <a:r>
              <a:rPr sz="2700" spc="1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-5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P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a</a:t>
            </a:r>
            <a:r>
              <a:rPr sz="2700" spc="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k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ista</a:t>
            </a:r>
            <a:r>
              <a:rPr sz="2700" spc="-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n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:</a:t>
            </a:r>
            <a:r>
              <a:rPr sz="2700" spc="19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A C</a:t>
            </a:r>
            <a:r>
              <a:rPr sz="2700" spc="-9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o</a:t>
            </a:r>
            <a:r>
              <a:rPr sz="2700" spc="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m</a:t>
            </a:r>
            <a:r>
              <a:rPr sz="2700" spc="-19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p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arati</a:t>
            </a:r>
            <a:r>
              <a:rPr sz="2700" spc="-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v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e</a:t>
            </a:r>
            <a:r>
              <a:rPr sz="2700" spc="3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-5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S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tud</a:t>
            </a:r>
            <a:r>
              <a:rPr sz="2700" spc="-129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y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.</a:t>
            </a:r>
            <a:endParaRPr sz="1800">
              <a:latin typeface="Microsoft YaHei"/>
              <a:cs typeface="Microsoft YaHei"/>
            </a:endParaRPr>
          </a:p>
          <a:p>
            <a:pPr marL="642366" marR="45815">
              <a:lnSpc>
                <a:spcPts val="2160"/>
              </a:lnSpc>
            </a:pP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I</a:t>
            </a:r>
            <a:r>
              <a:rPr sz="2700" spc="-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s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la</a:t>
            </a:r>
            <a:r>
              <a:rPr sz="2700" spc="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m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a</a:t>
            </a:r>
            <a:r>
              <a:rPr sz="2700" spc="-1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b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a</a:t>
            </a:r>
            <a:r>
              <a:rPr sz="2700" spc="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d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,</a:t>
            </a:r>
            <a:r>
              <a:rPr sz="2700" spc="1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P</a:t>
            </a:r>
            <a:r>
              <a:rPr sz="2700" spc="75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k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: I</a:t>
            </a:r>
            <a:r>
              <a:rPr sz="2700" spc="-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ns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titu</a:t>
            </a:r>
            <a:r>
              <a:rPr sz="2700" spc="-1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t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e</a:t>
            </a:r>
            <a:r>
              <a:rPr sz="2700" spc="2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-3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o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f</a:t>
            </a:r>
            <a:r>
              <a:rPr sz="2700" spc="25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-6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P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olicies</a:t>
            </a:r>
            <a:r>
              <a:rPr sz="2700" spc="1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-5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S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tudie</a:t>
            </a:r>
            <a:r>
              <a:rPr sz="2700" spc="-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s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.</a:t>
            </a:r>
            <a:endParaRPr sz="1800">
              <a:latin typeface="Microsoft YaHei"/>
              <a:cs typeface="Microsoft YaHei"/>
            </a:endParaRPr>
          </a:p>
          <a:p>
            <a:pPr marL="12700" marR="45815">
              <a:lnSpc>
                <a:spcPts val="2590"/>
              </a:lnSpc>
              <a:spcBef>
                <a:spcPts val="21"/>
              </a:spcBef>
            </a:pP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Khan,</a:t>
            </a:r>
            <a:r>
              <a:rPr sz="2700" spc="29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A. (1981). Philo</a:t>
            </a:r>
            <a:r>
              <a:rPr sz="2700" spc="-9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s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op</a:t>
            </a:r>
            <a:r>
              <a:rPr sz="2700" spc="-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h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y</a:t>
            </a:r>
            <a:r>
              <a:rPr sz="2700" spc="25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and</a:t>
            </a:r>
            <a:r>
              <a:rPr sz="2700" spc="1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His</a:t>
            </a:r>
            <a:r>
              <a:rPr sz="2700" spc="-1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t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o</a:t>
            </a:r>
            <a:r>
              <a:rPr sz="2700" spc="59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r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y</a:t>
            </a:r>
            <a:r>
              <a:rPr sz="2700" spc="1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-39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o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f</a:t>
            </a:r>
            <a:r>
              <a:rPr sz="2700" spc="3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-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E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du</a:t>
            </a:r>
            <a:r>
              <a:rPr sz="2700" spc="-9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c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atio</a:t>
            </a:r>
            <a:r>
              <a:rPr sz="2700" spc="-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n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.</a:t>
            </a:r>
            <a:r>
              <a:rPr sz="2700" spc="39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U</a:t>
            </a:r>
            <a:r>
              <a:rPr sz="2700" spc="-29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r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du</a:t>
            </a:r>
            <a:r>
              <a:rPr sz="2700" spc="19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Bazaa</a:t>
            </a:r>
            <a:r>
              <a:rPr sz="2700" spc="-154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r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,</a:t>
            </a:r>
            <a:r>
              <a:rPr sz="2700" spc="29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-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LHR:</a:t>
            </a:r>
            <a:endParaRPr sz="1800">
              <a:latin typeface="Microsoft YaHei"/>
              <a:cs typeface="Microsoft YaHei"/>
            </a:endParaRPr>
          </a:p>
          <a:p>
            <a:pPr marL="642366" marR="45815">
              <a:lnSpc>
                <a:spcPts val="2160"/>
              </a:lnSpc>
            </a:pP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Ilmi</a:t>
            </a:r>
            <a:r>
              <a:rPr sz="2700" spc="-1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B</a:t>
            </a:r>
            <a:r>
              <a:rPr sz="2700" spc="-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o</a:t>
            </a:r>
            <a:r>
              <a:rPr sz="2700" spc="-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o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k</a:t>
            </a:r>
            <a:r>
              <a:rPr sz="2700" spc="1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H</a:t>
            </a:r>
            <a:r>
              <a:rPr sz="2700" spc="-9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o</a:t>
            </a:r>
            <a:r>
              <a:rPr sz="2700" spc="-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us</a:t>
            </a:r>
            <a:r>
              <a:rPr sz="2700" spc="4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e</a:t>
            </a:r>
            <a:r>
              <a:rPr sz="2700" spc="0" baseline="1085" dirty="0" smtClean="0">
                <a:solidFill>
                  <a:srgbClr val="0D0D0D"/>
                </a:solidFill>
                <a:latin typeface="Microsoft YaHei"/>
                <a:cs typeface="Microsoft YaHei"/>
              </a:rPr>
              <a:t>.</a:t>
            </a:r>
            <a:endParaRPr sz="1800">
              <a:latin typeface="Microsoft YaHei"/>
              <a:cs typeface="Microsoft YaHei"/>
            </a:endParaRPr>
          </a:p>
          <a:p>
            <a:pPr marL="642366" indent="-629666">
              <a:lnSpc>
                <a:spcPts val="3071"/>
              </a:lnSpc>
              <a:spcBef>
                <a:spcPts val="186"/>
              </a:spcBef>
            </a:pP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Beng</a:t>
            </a:r>
            <a:r>
              <a:rPr sz="1800" spc="4" dirty="0" smtClean="0">
                <a:solidFill>
                  <a:srgbClr val="0D0D0D"/>
                </a:solidFill>
                <a:latin typeface="Microsoft YaHei"/>
                <a:cs typeface="Microsoft YaHei"/>
              </a:rPr>
              <a:t>a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li,</a:t>
            </a:r>
            <a:r>
              <a:rPr sz="1800" spc="9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K.</a:t>
            </a:r>
            <a:r>
              <a:rPr sz="1800" spc="9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(1</a:t>
            </a:r>
            <a:r>
              <a:rPr sz="1800" spc="4" dirty="0" smtClean="0">
                <a:solidFill>
                  <a:srgbClr val="0D0D0D"/>
                </a:solidFill>
                <a:latin typeface="Microsoft YaHei"/>
                <a:cs typeface="Microsoft YaHei"/>
              </a:rPr>
              <a:t>9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9</a:t>
            </a:r>
            <a:r>
              <a:rPr sz="1800" spc="4" dirty="0" smtClean="0">
                <a:solidFill>
                  <a:srgbClr val="0D0D0D"/>
                </a:solidFill>
                <a:latin typeface="Microsoft YaHei"/>
                <a:cs typeface="Microsoft YaHei"/>
              </a:rPr>
              <a:t>9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).His</a:t>
            </a:r>
            <a:r>
              <a:rPr sz="1800" spc="-9" dirty="0" smtClean="0">
                <a:solidFill>
                  <a:srgbClr val="0D0D0D"/>
                </a:solidFill>
                <a:latin typeface="Microsoft YaHei"/>
                <a:cs typeface="Microsoft YaHei"/>
              </a:rPr>
              <a:t>t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o</a:t>
            </a:r>
            <a:r>
              <a:rPr sz="1800" spc="64" dirty="0" smtClean="0">
                <a:solidFill>
                  <a:srgbClr val="0D0D0D"/>
                </a:solidFill>
                <a:latin typeface="Microsoft YaHei"/>
                <a:cs typeface="Microsoft YaHei"/>
              </a:rPr>
              <a:t>r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y</a:t>
            </a:r>
            <a:r>
              <a:rPr sz="1800" spc="19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1800" spc="-34" dirty="0" smtClean="0">
                <a:solidFill>
                  <a:srgbClr val="0D0D0D"/>
                </a:solidFill>
                <a:latin typeface="Microsoft YaHei"/>
                <a:cs typeface="Microsoft YaHei"/>
              </a:rPr>
              <a:t>o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f</a:t>
            </a:r>
            <a:r>
              <a:rPr sz="1800" spc="9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Educational</a:t>
            </a:r>
            <a:r>
              <a:rPr sz="1800" spc="50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1800" spc="-64" dirty="0" smtClean="0">
                <a:solidFill>
                  <a:srgbClr val="0D0D0D"/>
                </a:solidFill>
                <a:latin typeface="Microsoft YaHei"/>
                <a:cs typeface="Microsoft YaHei"/>
              </a:rPr>
              <a:t>P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olicy M</a:t>
            </a:r>
            <a:r>
              <a:rPr sz="1800" spc="4" dirty="0" smtClean="0">
                <a:solidFill>
                  <a:srgbClr val="0D0D0D"/>
                </a:solidFill>
                <a:latin typeface="Microsoft YaHei"/>
                <a:cs typeface="Microsoft YaHei"/>
              </a:rPr>
              <a:t>ak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ing</a:t>
            </a:r>
            <a:r>
              <a:rPr sz="1800" spc="9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and</a:t>
            </a:r>
            <a:r>
              <a:rPr sz="1800" spc="14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P</a:t>
            </a:r>
            <a:r>
              <a:rPr sz="1800" spc="4" dirty="0" smtClean="0">
                <a:solidFill>
                  <a:srgbClr val="0D0D0D"/>
                </a:solidFill>
                <a:latin typeface="Microsoft YaHei"/>
                <a:cs typeface="Microsoft YaHei"/>
              </a:rPr>
              <a:t>l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anning</a:t>
            </a:r>
            <a:r>
              <a:rPr sz="1800" spc="19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in </a:t>
            </a:r>
            <a:endParaRPr sz="1800">
              <a:latin typeface="Microsoft YaHei"/>
              <a:cs typeface="Microsoft YaHei"/>
            </a:endParaRPr>
          </a:p>
          <a:p>
            <a:pPr marL="642366">
              <a:lnSpc>
                <a:spcPts val="3071"/>
              </a:lnSpc>
            </a:pPr>
            <a:r>
              <a:rPr sz="1800" spc="-54" dirty="0" smtClean="0">
                <a:solidFill>
                  <a:srgbClr val="0D0D0D"/>
                </a:solidFill>
                <a:latin typeface="Microsoft YaHei"/>
                <a:cs typeface="Microsoft YaHei"/>
              </a:rPr>
              <a:t>P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a</a:t>
            </a:r>
            <a:r>
              <a:rPr sz="1800" spc="4" dirty="0" smtClean="0">
                <a:solidFill>
                  <a:srgbClr val="0D0D0D"/>
                </a:solidFill>
                <a:latin typeface="Microsoft YaHei"/>
                <a:cs typeface="Microsoft YaHei"/>
              </a:rPr>
              <a:t>k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ista</a:t>
            </a:r>
            <a:r>
              <a:rPr sz="1800" spc="-4" dirty="0" smtClean="0">
                <a:solidFill>
                  <a:srgbClr val="0D0D0D"/>
                </a:solidFill>
                <a:latin typeface="Microsoft YaHei"/>
                <a:cs typeface="Microsoft YaHei"/>
              </a:rPr>
              <a:t>n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.</a:t>
            </a:r>
            <a:r>
              <a:rPr sz="1800" spc="19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I</a:t>
            </a:r>
            <a:r>
              <a:rPr sz="1800" spc="-4" dirty="0" smtClean="0">
                <a:solidFill>
                  <a:srgbClr val="0D0D0D"/>
                </a:solidFill>
                <a:latin typeface="Microsoft YaHei"/>
                <a:cs typeface="Microsoft YaHei"/>
              </a:rPr>
              <a:t>s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la</a:t>
            </a:r>
            <a:r>
              <a:rPr sz="1800" spc="4" dirty="0" smtClean="0">
                <a:solidFill>
                  <a:srgbClr val="0D0D0D"/>
                </a:solidFill>
                <a:latin typeface="Microsoft YaHei"/>
                <a:cs typeface="Microsoft YaHei"/>
              </a:rPr>
              <a:t>m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a</a:t>
            </a:r>
            <a:r>
              <a:rPr sz="1800" spc="-19" dirty="0" smtClean="0">
                <a:solidFill>
                  <a:srgbClr val="0D0D0D"/>
                </a:solidFill>
                <a:latin typeface="Microsoft YaHei"/>
                <a:cs typeface="Microsoft YaHei"/>
              </a:rPr>
              <a:t>b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ad,</a:t>
            </a:r>
            <a:r>
              <a:rPr sz="1800" spc="29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P</a:t>
            </a:r>
            <a:r>
              <a:rPr sz="1800" spc="75" dirty="0" smtClean="0">
                <a:solidFill>
                  <a:srgbClr val="0D0D0D"/>
                </a:solidFill>
                <a:latin typeface="Microsoft YaHei"/>
                <a:cs typeface="Microsoft YaHei"/>
              </a:rPr>
              <a:t>k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:  Sustai</a:t>
            </a:r>
            <a:r>
              <a:rPr sz="1800" spc="-4" dirty="0" smtClean="0">
                <a:solidFill>
                  <a:srgbClr val="0D0D0D"/>
                </a:solidFill>
                <a:latin typeface="Microsoft YaHei"/>
                <a:cs typeface="Microsoft YaHei"/>
              </a:rPr>
              <a:t>n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able</a:t>
            </a:r>
            <a:r>
              <a:rPr sz="1800" spc="34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De</a:t>
            </a:r>
            <a:r>
              <a:rPr sz="1800" spc="-14" dirty="0" smtClean="0">
                <a:solidFill>
                  <a:srgbClr val="0D0D0D"/>
                </a:solidFill>
                <a:latin typeface="Microsoft YaHei"/>
                <a:cs typeface="Microsoft YaHei"/>
              </a:rPr>
              <a:t>v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elopment</a:t>
            </a:r>
            <a:r>
              <a:rPr sz="1800" spc="29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1800" spc="-69" dirty="0" smtClean="0">
                <a:solidFill>
                  <a:srgbClr val="0D0D0D"/>
                </a:solidFill>
                <a:latin typeface="Microsoft YaHei"/>
                <a:cs typeface="Microsoft YaHei"/>
              </a:rPr>
              <a:t>P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olicy I</a:t>
            </a:r>
            <a:r>
              <a:rPr sz="1800" spc="-4" dirty="0" smtClean="0">
                <a:solidFill>
                  <a:srgbClr val="0D0D0D"/>
                </a:solidFill>
                <a:latin typeface="Microsoft YaHei"/>
                <a:cs typeface="Microsoft YaHei"/>
              </a:rPr>
              <a:t>ns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titu</a:t>
            </a:r>
            <a:r>
              <a:rPr sz="1800" spc="-14" dirty="0" smtClean="0">
                <a:solidFill>
                  <a:srgbClr val="0D0D0D"/>
                </a:solidFill>
                <a:latin typeface="Microsoft YaHei"/>
                <a:cs typeface="Microsoft YaHei"/>
              </a:rPr>
              <a:t>t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e. </a:t>
            </a:r>
            <a:endParaRPr sz="1800">
              <a:latin typeface="Microsoft YaHei"/>
              <a:cs typeface="Microsoft YaHei"/>
            </a:endParaRPr>
          </a:p>
          <a:p>
            <a:pPr marL="642366">
              <a:lnSpc>
                <a:spcPts val="3071"/>
              </a:lnSpc>
            </a:pPr>
            <a:r>
              <a:rPr sz="1800" spc="-59" dirty="0" smtClean="0">
                <a:solidFill>
                  <a:srgbClr val="0D0D0D"/>
                </a:solidFill>
                <a:latin typeface="Microsoft YaHei"/>
                <a:cs typeface="Microsoft YaHei"/>
              </a:rPr>
              <a:t>R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etrie</a:t>
            </a:r>
            <a:r>
              <a:rPr sz="1800" spc="-14" dirty="0" smtClean="0">
                <a:solidFill>
                  <a:srgbClr val="0D0D0D"/>
                </a:solidFill>
                <a:latin typeface="Microsoft YaHei"/>
                <a:cs typeface="Microsoft YaHei"/>
              </a:rPr>
              <a:t>v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ed</a:t>
            </a:r>
            <a:r>
              <a:rPr sz="1800" spc="29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f</a:t>
            </a:r>
            <a:r>
              <a:rPr sz="1800" spc="-29" dirty="0" smtClean="0">
                <a:solidFill>
                  <a:srgbClr val="0D0D0D"/>
                </a:solidFill>
                <a:latin typeface="Microsoft YaHei"/>
                <a:cs typeface="Microsoft YaHei"/>
              </a:rPr>
              <a:t>r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om </a:t>
            </a:r>
            <a:endParaRPr sz="1800">
              <a:latin typeface="Microsoft YaHei"/>
              <a:cs typeface="Microsoft YaHei"/>
            </a:endParaRPr>
          </a:p>
          <a:p>
            <a:pPr marL="642366">
              <a:lnSpc>
                <a:spcPts val="3071"/>
              </a:lnSpc>
            </a:pP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http</a:t>
            </a:r>
            <a:r>
              <a:rPr sz="1800" spc="-4" dirty="0" smtClean="0">
                <a:solidFill>
                  <a:srgbClr val="0D0D0D"/>
                </a:solidFill>
                <a:latin typeface="Microsoft YaHei"/>
                <a:cs typeface="Microsoft YaHei"/>
              </a:rPr>
              <a:t>s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://</a:t>
            </a:r>
            <a:r>
              <a:rPr sz="1800" spc="-9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w</a:t>
            </a:r>
            <a:r>
              <a:rPr sz="1800" spc="4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w</a:t>
            </a:r>
            <a:r>
              <a:rPr sz="1800" spc="-104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w</a:t>
            </a:r>
            <a:r>
              <a:rPr sz="1800" spc="9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.</a:t>
            </a:r>
            <a:r>
              <a:rPr sz="1800" spc="-4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s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dpi.</a:t>
            </a:r>
            <a:r>
              <a:rPr sz="1800" spc="9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o</a:t>
            </a:r>
            <a:r>
              <a:rPr sz="1800" spc="-25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r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g/</a:t>
            </a:r>
            <a:r>
              <a:rPr sz="1800" spc="9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p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ublication</a:t>
            </a:r>
            <a:r>
              <a:rPr sz="1800" spc="9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s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/file</a:t>
            </a:r>
            <a:r>
              <a:rPr sz="1800" spc="4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s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/W40His</a:t>
            </a:r>
            <a:r>
              <a:rPr sz="1800" spc="-14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t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o</a:t>
            </a:r>
            <a:r>
              <a:rPr sz="1800" spc="75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r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y</a:t>
            </a:r>
            <a:r>
              <a:rPr sz="1800" spc="-9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%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20</a:t>
            </a:r>
            <a:r>
              <a:rPr sz="1800" spc="-39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o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f</a:t>
            </a:r>
            <a:r>
              <a:rPr sz="1800" spc="-4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%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20Ed</a:t>
            </a:r>
            <a:r>
              <a:rPr sz="1800" spc="-9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u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  <a:hlinkClick r:id="rId3"/>
              </a:rPr>
              <a:t>c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endParaRPr sz="1800">
              <a:latin typeface="Microsoft YaHei"/>
              <a:cs typeface="Microsoft YaHei"/>
            </a:endParaRPr>
          </a:p>
          <a:p>
            <a:pPr marL="642366">
              <a:lnSpc>
                <a:spcPts val="3071"/>
              </a:lnSpc>
            </a:pP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atio</a:t>
            </a:r>
            <a:r>
              <a:rPr sz="1800" spc="-4" dirty="0" smtClean="0">
                <a:solidFill>
                  <a:srgbClr val="0D0D0D"/>
                </a:solidFill>
                <a:latin typeface="Microsoft YaHei"/>
                <a:cs typeface="Microsoft YaHei"/>
              </a:rPr>
              <a:t>n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al%20</a:t>
            </a:r>
            <a:r>
              <a:rPr sz="1800" spc="-69" dirty="0" smtClean="0">
                <a:solidFill>
                  <a:srgbClr val="0D0D0D"/>
                </a:solidFill>
                <a:latin typeface="Microsoft YaHei"/>
                <a:cs typeface="Microsoft YaHei"/>
              </a:rPr>
              <a:t>P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olic</a:t>
            </a:r>
            <a:r>
              <a:rPr sz="1800" spc="-9" dirty="0" smtClean="0">
                <a:solidFill>
                  <a:srgbClr val="0D0D0D"/>
                </a:solidFill>
                <a:latin typeface="Microsoft YaHei"/>
                <a:cs typeface="Microsoft YaHei"/>
              </a:rPr>
              <a:t>y</a:t>
            </a:r>
            <a:r>
              <a:rPr sz="1800" spc="-4" dirty="0" smtClean="0">
                <a:solidFill>
                  <a:srgbClr val="0D0D0D"/>
                </a:solidFill>
                <a:latin typeface="Microsoft YaHei"/>
                <a:cs typeface="Microsoft YaHei"/>
              </a:rPr>
              <a:t>%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20</a:t>
            </a:r>
            <a:r>
              <a:rPr sz="1800" spc="4" dirty="0" smtClean="0">
                <a:solidFill>
                  <a:srgbClr val="0D0D0D"/>
                </a:solidFill>
                <a:latin typeface="Microsoft YaHei"/>
                <a:cs typeface="Microsoft YaHei"/>
              </a:rPr>
              <a:t>M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a</a:t>
            </a:r>
            <a:r>
              <a:rPr sz="1800" spc="4" dirty="0" smtClean="0">
                <a:solidFill>
                  <a:srgbClr val="0D0D0D"/>
                </a:solidFill>
                <a:latin typeface="Microsoft YaHei"/>
                <a:cs typeface="Microsoft YaHei"/>
              </a:rPr>
              <a:t>k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ing</a:t>
            </a:r>
            <a:r>
              <a:rPr sz="1800" spc="-4" dirty="0" smtClean="0">
                <a:solidFill>
                  <a:srgbClr val="0D0D0D"/>
                </a:solidFill>
                <a:latin typeface="Microsoft YaHei"/>
                <a:cs typeface="Microsoft YaHei"/>
              </a:rPr>
              <a:t>.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pdf</a:t>
            </a:r>
            <a:r>
              <a:rPr sz="1800" spc="9" dirty="0" smtClean="0">
                <a:solidFill>
                  <a:srgbClr val="0D0D0D"/>
                </a:solidFill>
                <a:latin typeface="Microsoft YaHei"/>
                <a:cs typeface="Microsoft YaHei"/>
              </a:rPr>
              <a:t> 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o</a:t>
            </a:r>
            <a:r>
              <a:rPr sz="1800" spc="-9" dirty="0" smtClean="0">
                <a:solidFill>
                  <a:srgbClr val="0D0D0D"/>
                </a:solidFill>
                <a:latin typeface="Microsoft YaHei"/>
                <a:cs typeface="Microsoft YaHei"/>
              </a:rPr>
              <a:t>n</a:t>
            </a:r>
            <a:r>
              <a:rPr sz="1800" spc="0" dirty="0" smtClean="0">
                <a:solidFill>
                  <a:srgbClr val="0D0D0D"/>
                </a:solidFill>
                <a:latin typeface="Microsoft YaHei"/>
                <a:cs typeface="Microsoft YaHei"/>
              </a:rPr>
              <a:t>10/04/15</a:t>
            </a:r>
            <a:endParaRPr sz="1800">
              <a:latin typeface="Microsoft YaHei"/>
              <a:cs typeface="Microsoft YaHe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/>
          <p:nvPr/>
        </p:nvSpPr>
        <p:spPr>
          <a:xfrm>
            <a:off x="109728" y="1429512"/>
            <a:ext cx="8749284" cy="46421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24" y="4175758"/>
            <a:ext cx="5350764" cy="28041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96596" y="4370832"/>
            <a:ext cx="4762500" cy="22158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82012" y="2461259"/>
            <a:ext cx="4268724" cy="19918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77084" y="2656332"/>
            <a:ext cx="3680460" cy="14036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910328" y="4201666"/>
            <a:ext cx="4341876" cy="277825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105400" y="4396740"/>
            <a:ext cx="3753611" cy="21899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459740" y="775503"/>
            <a:ext cx="7647589" cy="15007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1836">
              <a:lnSpc>
                <a:spcPts val="2385"/>
              </a:lnSpc>
              <a:spcBef>
                <a:spcPts val="119"/>
              </a:spcBef>
            </a:pPr>
            <a:r>
              <a:rPr sz="3000" spc="0" baseline="1501" dirty="0" smtClean="0">
                <a:solidFill>
                  <a:srgbClr val="7ED13A"/>
                </a:solidFill>
                <a:latin typeface="Wingdings"/>
                <a:cs typeface="Wingdings"/>
              </a:rPr>
              <a:t></a:t>
            </a:r>
            <a:r>
              <a:rPr sz="3000" spc="17" baseline="1449" dirty="0" smtClean="0">
                <a:solidFill>
                  <a:srgbClr val="7ED13A"/>
                </a:solidFill>
                <a:latin typeface="Times New Roman"/>
                <a:cs typeface="Times New Roman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He</a:t>
            </a:r>
            <a:r>
              <a:rPr sz="3600" spc="-94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prov</a:t>
            </a:r>
            <a:r>
              <a:rPr sz="3600" spc="9" baseline="1224" dirty="0" smtClean="0">
                <a:latin typeface="Franklin Gothic Book"/>
                <a:cs typeface="Franklin Gothic Book"/>
              </a:rPr>
              <a:t>i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ded</a:t>
            </a:r>
            <a:r>
              <a:rPr sz="3600" spc="351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the</a:t>
            </a:r>
            <a:r>
              <a:rPr sz="3600" spc="-160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bas</a:t>
            </a:r>
            <a:r>
              <a:rPr sz="3600" spc="9" baseline="1224" dirty="0" smtClean="0">
                <a:latin typeface="Franklin Gothic Book"/>
                <a:cs typeface="Franklin Gothic Book"/>
              </a:rPr>
              <a:t>i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c</a:t>
            </a:r>
            <a:r>
              <a:rPr sz="3600" spc="-74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guide</a:t>
            </a:r>
            <a:r>
              <a:rPr sz="3600" spc="114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l</a:t>
            </a:r>
            <a:r>
              <a:rPr sz="3600" spc="9" baseline="1224" dirty="0" smtClean="0">
                <a:latin typeface="Franklin Gothic Book"/>
                <a:cs typeface="Franklin Gothic Book"/>
              </a:rPr>
              <a:t>i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nes</a:t>
            </a:r>
            <a:r>
              <a:rPr sz="3600" spc="-125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for</a:t>
            </a:r>
            <a:r>
              <a:rPr sz="3600" spc="-57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fu</a:t>
            </a:r>
            <a:r>
              <a:rPr sz="3600" spc="9" baseline="1224" dirty="0" smtClean="0">
                <a:latin typeface="Franklin Gothic Book"/>
                <a:cs typeface="Franklin Gothic Book"/>
              </a:rPr>
              <a:t>t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ure</a:t>
            </a:r>
            <a:r>
              <a:rPr sz="3600" spc="-56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educa</a:t>
            </a:r>
            <a:r>
              <a:rPr sz="3600" spc="9" baseline="1224" dirty="0" smtClean="0">
                <a:latin typeface="Franklin Gothic Book"/>
                <a:cs typeface="Franklin Gothic Book"/>
              </a:rPr>
              <a:t>t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ion</a:t>
            </a:r>
            <a:endParaRPr sz="2400">
              <a:latin typeface="Franklin Gothic Book"/>
              <a:cs typeface="Franklin Gothic Book"/>
            </a:endParaRPr>
          </a:p>
          <a:p>
            <a:pPr marL="195579" marR="51836">
              <a:lnSpc>
                <a:spcPct val="94482"/>
              </a:lnSpc>
              <a:spcBef>
                <a:spcPts val="35"/>
              </a:spcBef>
            </a:pPr>
            <a:r>
              <a:rPr sz="2400" spc="0" dirty="0" smtClean="0">
                <a:latin typeface="Franklin Gothic Book"/>
                <a:cs typeface="Franklin Gothic Book"/>
              </a:rPr>
              <a:t>deve</a:t>
            </a:r>
            <a:r>
              <a:rPr sz="2400" spc="9" dirty="0" smtClean="0">
                <a:latin typeface="Franklin Gothic Book"/>
                <a:cs typeface="Franklin Gothic Book"/>
              </a:rPr>
              <a:t>l</a:t>
            </a:r>
            <a:r>
              <a:rPr sz="2400" spc="0" dirty="0" smtClean="0">
                <a:latin typeface="Franklin Gothic Book"/>
                <a:cs typeface="Franklin Gothic Book"/>
              </a:rPr>
              <a:t>opment.</a:t>
            </a:r>
            <a:endParaRPr sz="2400">
              <a:latin typeface="Franklin Gothic Book"/>
              <a:cs typeface="Franklin Gothic Book"/>
            </a:endParaRPr>
          </a:p>
          <a:p>
            <a:pPr marL="12700">
              <a:lnSpc>
                <a:spcPct val="94482"/>
              </a:lnSpc>
              <a:spcBef>
                <a:spcPts val="734"/>
              </a:spcBef>
            </a:pPr>
            <a:r>
              <a:rPr sz="2000" spc="0" dirty="0" smtClean="0">
                <a:solidFill>
                  <a:srgbClr val="7ED13A"/>
                </a:solidFill>
                <a:latin typeface="Wingdings"/>
                <a:cs typeface="Wingdings"/>
              </a:rPr>
              <a:t></a:t>
            </a:r>
            <a:r>
              <a:rPr sz="2000" spc="17" dirty="0" smtClean="0">
                <a:solidFill>
                  <a:srgbClr val="7ED13A"/>
                </a:solidFill>
                <a:latin typeface="Times New Roman"/>
                <a:cs typeface="Times New Roman"/>
              </a:rPr>
              <a:t> </a:t>
            </a:r>
            <a:r>
              <a:rPr sz="2400" spc="4" dirty="0" smtClean="0"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latin typeface="Franklin Gothic Book"/>
                <a:cs typeface="Franklin Gothic Book"/>
              </a:rPr>
              <a:t>t</a:t>
            </a:r>
            <a:r>
              <a:rPr sz="2400" spc="10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was</a:t>
            </a:r>
            <a:r>
              <a:rPr sz="2400" spc="28" dirty="0" smtClean="0">
                <a:latin typeface="Franklin Gothic Book"/>
                <a:cs typeface="Franklin Gothic Book"/>
              </a:rPr>
              <a:t> </a:t>
            </a:r>
            <a:r>
              <a:rPr sz="2400" spc="8" dirty="0" smtClean="0">
                <a:latin typeface="Franklin Gothic Book"/>
                <a:cs typeface="Franklin Gothic Book"/>
              </a:rPr>
              <a:t>a</a:t>
            </a:r>
            <a:r>
              <a:rPr sz="2400" spc="0" dirty="0" smtClean="0">
                <a:latin typeface="Franklin Gothic Book"/>
                <a:cs typeface="Franklin Gothic Book"/>
              </a:rPr>
              <a:t>lso</a:t>
            </a:r>
            <a:r>
              <a:rPr sz="2400" spc="6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e</a:t>
            </a:r>
            <a:r>
              <a:rPr sz="2400" spc="8" dirty="0" smtClean="0">
                <a:latin typeface="Franklin Gothic Book"/>
                <a:cs typeface="Franklin Gothic Book"/>
              </a:rPr>
              <a:t>m</a:t>
            </a:r>
            <a:r>
              <a:rPr sz="2400" spc="0" dirty="0" smtClean="0">
                <a:latin typeface="Franklin Gothic Book"/>
                <a:cs typeface="Franklin Gothic Book"/>
              </a:rPr>
              <a:t>phas</a:t>
            </a:r>
            <a:r>
              <a:rPr sz="2400" spc="8" dirty="0" smtClean="0"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latin typeface="Franklin Gothic Book"/>
                <a:cs typeface="Franklin Gothic Book"/>
              </a:rPr>
              <a:t>s</a:t>
            </a:r>
            <a:r>
              <a:rPr sz="2400" spc="-96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to</a:t>
            </a:r>
            <a:r>
              <a:rPr sz="2400" spc="-223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re</a:t>
            </a:r>
            <a:r>
              <a:rPr sz="2400" spc="9" dirty="0" smtClean="0">
                <a:latin typeface="Franklin Gothic Book"/>
                <a:cs typeface="Franklin Gothic Book"/>
              </a:rPr>
              <a:t>a</a:t>
            </a:r>
            <a:r>
              <a:rPr sz="2400" spc="0" dirty="0" smtClean="0">
                <a:latin typeface="Franklin Gothic Book"/>
                <a:cs typeface="Franklin Gothic Book"/>
              </a:rPr>
              <a:t>l</a:t>
            </a:r>
            <a:r>
              <a:rPr sz="2400" spc="9" dirty="0" smtClean="0"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latin typeface="Franklin Gothic Book"/>
                <a:cs typeface="Franklin Gothic Book"/>
              </a:rPr>
              <a:t>ze</a:t>
            </a:r>
            <a:r>
              <a:rPr sz="2400" spc="-109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the</a:t>
            </a:r>
            <a:r>
              <a:rPr sz="2400" spc="-25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people</a:t>
            </a:r>
            <a:r>
              <a:rPr sz="2400" spc="309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the</a:t>
            </a:r>
            <a:r>
              <a:rPr sz="2400" spc="4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sen</a:t>
            </a:r>
            <a:r>
              <a:rPr sz="2400" spc="4" dirty="0" smtClean="0">
                <a:latin typeface="Franklin Gothic Book"/>
                <a:cs typeface="Franklin Gothic Book"/>
              </a:rPr>
              <a:t>s</a:t>
            </a:r>
            <a:r>
              <a:rPr sz="2400" spc="0" dirty="0" smtClean="0">
                <a:latin typeface="Franklin Gothic Book"/>
                <a:cs typeface="Franklin Gothic Book"/>
              </a:rPr>
              <a:t>e</a:t>
            </a:r>
            <a:r>
              <a:rPr sz="2400" spc="-165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of</a:t>
            </a:r>
            <a:r>
              <a:rPr sz="2400" spc="-85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honor,</a:t>
            </a:r>
            <a:endParaRPr sz="2400">
              <a:latin typeface="Franklin Gothic Book"/>
              <a:cs typeface="Franklin Gothic Book"/>
            </a:endParaRPr>
          </a:p>
          <a:p>
            <a:pPr marL="195579" marR="51836">
              <a:lnSpc>
                <a:spcPct val="94482"/>
              </a:lnSpc>
              <a:spcBef>
                <a:spcPts val="155"/>
              </a:spcBef>
            </a:pPr>
            <a:r>
              <a:rPr sz="2400" spc="0" dirty="0" smtClean="0">
                <a:latin typeface="Franklin Gothic Book"/>
                <a:cs typeface="Franklin Gothic Book"/>
              </a:rPr>
              <a:t>int</a:t>
            </a:r>
            <a:r>
              <a:rPr sz="2400" spc="4" dirty="0" smtClean="0">
                <a:latin typeface="Franklin Gothic Book"/>
                <a:cs typeface="Franklin Gothic Book"/>
              </a:rPr>
              <a:t>e</a:t>
            </a:r>
            <a:r>
              <a:rPr sz="2400" spc="0" dirty="0" smtClean="0">
                <a:latin typeface="Franklin Gothic Book"/>
                <a:cs typeface="Franklin Gothic Book"/>
              </a:rPr>
              <a:t>grity</a:t>
            </a:r>
            <a:r>
              <a:rPr sz="2400" spc="-148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and</a:t>
            </a:r>
            <a:r>
              <a:rPr sz="2400" spc="-123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self</a:t>
            </a:r>
            <a:r>
              <a:rPr sz="2400" spc="8" dirty="0" smtClean="0">
                <a:latin typeface="Franklin Gothic Book"/>
                <a:cs typeface="Franklin Gothic Book"/>
              </a:rPr>
              <a:t>l</a:t>
            </a:r>
            <a:r>
              <a:rPr sz="2400" spc="0" dirty="0" smtClean="0">
                <a:latin typeface="Franklin Gothic Book"/>
                <a:cs typeface="Franklin Gothic Book"/>
              </a:rPr>
              <a:t>ess</a:t>
            </a:r>
            <a:r>
              <a:rPr sz="2400" spc="20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serv</a:t>
            </a:r>
            <a:r>
              <a:rPr sz="2400" spc="8" dirty="0" smtClean="0"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latin typeface="Franklin Gothic Book"/>
                <a:cs typeface="Franklin Gothic Book"/>
              </a:rPr>
              <a:t>ces</a:t>
            </a:r>
            <a:r>
              <a:rPr sz="2400" spc="132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to</a:t>
            </a:r>
            <a:r>
              <a:rPr sz="2400" spc="-233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the</a:t>
            </a:r>
            <a:r>
              <a:rPr sz="2400" spc="-38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na</a:t>
            </a:r>
            <a:r>
              <a:rPr sz="2400" spc="9" dirty="0" smtClean="0">
                <a:latin typeface="Franklin Gothic Book"/>
                <a:cs typeface="Franklin Gothic Book"/>
              </a:rPr>
              <a:t>t</a:t>
            </a:r>
            <a:r>
              <a:rPr sz="2400" spc="0" dirty="0" smtClean="0">
                <a:latin typeface="Franklin Gothic Book"/>
                <a:cs typeface="Franklin Gothic Book"/>
              </a:rPr>
              <a:t>i</a:t>
            </a:r>
            <a:r>
              <a:rPr sz="2400" spc="4" dirty="0" smtClean="0">
                <a:latin typeface="Franklin Gothic Book"/>
                <a:cs typeface="Franklin Gothic Book"/>
              </a:rPr>
              <a:t>o</a:t>
            </a:r>
            <a:r>
              <a:rPr sz="2400" spc="0" dirty="0" smtClean="0">
                <a:latin typeface="Franklin Gothic Book"/>
                <a:cs typeface="Franklin Gothic Book"/>
              </a:rPr>
              <a:t>n.</a:t>
            </a:r>
            <a:endParaRPr sz="2400">
              <a:latin typeface="Franklin Gothic Book"/>
              <a:cs typeface="Franklin Gothic Boo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365760"/>
            <a:ext cx="9144000" cy="83819"/>
          </a:xfrm>
          <a:custGeom>
            <a:avLst/>
            <a:gdLst/>
            <a:ahLst/>
            <a:cxnLst/>
            <a:rect l="l" t="t" r="r" b="b"/>
            <a:pathLst>
              <a:path w="9144000" h="83819">
                <a:moveTo>
                  <a:pt x="0" y="83819"/>
                </a:moveTo>
                <a:lnTo>
                  <a:pt x="9144000" y="83819"/>
                </a:lnTo>
                <a:lnTo>
                  <a:pt x="9144000" y="0"/>
                </a:lnTo>
                <a:lnTo>
                  <a:pt x="0" y="0"/>
                </a:lnTo>
                <a:lnTo>
                  <a:pt x="0" y="8381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352800" y="3048001"/>
            <a:ext cx="2209800" cy="1447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109216" y="4259580"/>
            <a:ext cx="1685544" cy="17282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196340" y="5052060"/>
            <a:ext cx="2260092" cy="152552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264152" y="4632960"/>
            <a:ext cx="624839" cy="139141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78936" y="5218174"/>
            <a:ext cx="1883664" cy="1524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215128" y="4183379"/>
            <a:ext cx="2017776" cy="184861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932932" y="5077968"/>
            <a:ext cx="2273808" cy="152552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383540" y="679467"/>
            <a:ext cx="34269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5FA225"/>
                </a:solidFill>
                <a:latin typeface="Wingdings"/>
                <a:cs typeface="Wingdings"/>
              </a:rPr>
              <a:t></a:t>
            </a:r>
            <a:endParaRPr sz="240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26440" y="681073"/>
            <a:ext cx="8199139" cy="14457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Educa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ion</a:t>
            </a:r>
            <a:r>
              <a:rPr sz="2400" spc="173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con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f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er</a:t>
            </a:r>
            <a:r>
              <a:rPr sz="2400" spc="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nce</a:t>
            </a:r>
            <a:r>
              <a:rPr sz="2400" spc="-138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Times New Roman"/>
                <a:cs typeface="Times New Roman"/>
              </a:rPr>
              <a:t>1947</a:t>
            </a:r>
            <a:r>
              <a:rPr sz="2400" spc="-109" dirty="0" smtClean="0">
                <a:solidFill>
                  <a:srgbClr val="0D0D0D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was</a:t>
            </a:r>
            <a:r>
              <a:rPr sz="2400" spc="2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pr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sid</a:t>
            </a:r>
            <a:r>
              <a:rPr sz="2400" spc="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d</a:t>
            </a:r>
            <a:r>
              <a:rPr sz="2400" spc="-75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by</a:t>
            </a:r>
            <a:r>
              <a:rPr sz="2400" spc="1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the</a:t>
            </a:r>
            <a:r>
              <a:rPr sz="2400" spc="-16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Educa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ion</a:t>
            </a:r>
            <a:r>
              <a:rPr sz="2400" spc="28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Min</a:t>
            </a:r>
            <a:r>
              <a:rPr sz="2400" spc="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st</a:t>
            </a:r>
            <a:r>
              <a:rPr sz="2400" spc="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r</a:t>
            </a:r>
            <a:endParaRPr sz="2400">
              <a:latin typeface="Franklin Gothic Book"/>
              <a:cs typeface="Franklin Gothic Book"/>
            </a:endParaRPr>
          </a:p>
          <a:p>
            <a:pPr marL="12700" marR="183991" algn="just">
              <a:lnSpc>
                <a:spcPts val="2721"/>
              </a:lnSpc>
              <a:spcBef>
                <a:spcPts val="7"/>
              </a:spcBef>
            </a:pP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of</a:t>
            </a:r>
            <a:r>
              <a:rPr sz="2400" spc="-85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the</a:t>
            </a:r>
            <a:r>
              <a:rPr sz="2400" spc="-33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count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r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y</a:t>
            </a:r>
            <a:r>
              <a:rPr sz="2400" spc="-67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and</a:t>
            </a:r>
            <a:r>
              <a:rPr sz="2400" spc="-172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Chai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r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m</a:t>
            </a:r>
            <a:r>
              <a:rPr sz="2400" spc="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a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n</a:t>
            </a:r>
            <a:r>
              <a:rPr sz="2400" spc="31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of</a:t>
            </a:r>
            <a:r>
              <a:rPr sz="2400" spc="-75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the</a:t>
            </a:r>
            <a:r>
              <a:rPr sz="2400" spc="-16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Confe</a:t>
            </a:r>
            <a:r>
              <a:rPr sz="2400" spc="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r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ence,</a:t>
            </a:r>
            <a:r>
              <a:rPr sz="2400" spc="226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Fazal</a:t>
            </a:r>
            <a:r>
              <a:rPr sz="2400" spc="203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ur</a:t>
            </a:r>
            <a:r>
              <a:rPr sz="2400" spc="-19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Reh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m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a</a:t>
            </a:r>
            <a:r>
              <a:rPr sz="2400" spc="1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n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. </a:t>
            </a:r>
            <a:endParaRPr sz="2400">
              <a:latin typeface="Franklin Gothic Book"/>
              <a:cs typeface="Franklin Gothic Book"/>
            </a:endParaRPr>
          </a:p>
          <a:p>
            <a:pPr marL="12700" marR="183991" algn="just">
              <a:lnSpc>
                <a:spcPts val="2721"/>
              </a:lnSpc>
              <a:spcBef>
                <a:spcPts val="157"/>
              </a:spcBef>
            </a:pP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Faza</a:t>
            </a:r>
            <a:r>
              <a:rPr sz="2400" spc="1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l</a:t>
            </a:r>
            <a:r>
              <a:rPr sz="2400" spc="-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-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u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r</a:t>
            </a:r>
            <a:r>
              <a:rPr sz="2400" spc="-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-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Rehma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n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,</a:t>
            </a:r>
            <a:r>
              <a:rPr sz="2400" spc="-13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the</a:t>
            </a:r>
            <a:r>
              <a:rPr sz="2400" spc="-18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Educa</a:t>
            </a:r>
            <a:r>
              <a:rPr sz="2400" spc="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ion</a:t>
            </a:r>
            <a:r>
              <a:rPr sz="2400" spc="173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M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nis</a:t>
            </a:r>
            <a:r>
              <a:rPr sz="2400" spc="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er</a:t>
            </a:r>
            <a:r>
              <a:rPr sz="2400" spc="351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of</a:t>
            </a:r>
            <a:r>
              <a:rPr sz="2400" spc="-85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the</a:t>
            </a:r>
            <a:r>
              <a:rPr sz="2400" spc="-48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count</a:t>
            </a:r>
            <a:r>
              <a:rPr sz="2400" spc="9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r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y</a:t>
            </a:r>
            <a:r>
              <a:rPr sz="2400" spc="-66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propo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s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ed </a:t>
            </a:r>
            <a:endParaRPr sz="2400">
              <a:latin typeface="Franklin Gothic Book"/>
              <a:cs typeface="Franklin Gothic Book"/>
            </a:endParaRPr>
          </a:p>
          <a:p>
            <a:pPr marL="12700" marR="183991" algn="just">
              <a:lnSpc>
                <a:spcPts val="2721"/>
              </a:lnSpc>
              <a:spcBef>
                <a:spcPts val="157"/>
              </a:spcBef>
            </a:pP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thr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</a:t>
            </a:r>
            <a:r>
              <a:rPr sz="2400" spc="-14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di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m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ensions</a:t>
            </a:r>
            <a:r>
              <a:rPr sz="2400" spc="19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of</a:t>
            </a:r>
            <a:r>
              <a:rPr sz="2400" spc="-85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educat</a:t>
            </a:r>
            <a:r>
              <a:rPr sz="2400" spc="4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i</a:t>
            </a:r>
            <a:r>
              <a:rPr sz="2400" spc="0" dirty="0" smtClean="0">
                <a:solidFill>
                  <a:srgbClr val="0D0D0D"/>
                </a:solidFill>
                <a:latin typeface="Franklin Gothic Book"/>
                <a:cs typeface="Franklin Gothic Book"/>
              </a:rPr>
              <a:t>on</a:t>
            </a:r>
            <a:endParaRPr sz="2400"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3540" y="1407939"/>
            <a:ext cx="34269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5FA225"/>
                </a:solidFill>
                <a:latin typeface="Wingdings"/>
                <a:cs typeface="Wingdings"/>
              </a:rPr>
              <a:t></a:t>
            </a:r>
            <a:endParaRPr sz="24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72637" y="3293449"/>
            <a:ext cx="1755054" cy="5390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8458" marR="68473" algn="ctr">
              <a:lnSpc>
                <a:spcPts val="2145"/>
              </a:lnSpc>
              <a:spcBef>
                <a:spcPts val="107"/>
              </a:spcBef>
            </a:pPr>
            <a:r>
              <a:rPr sz="2000" b="1" spc="0" dirty="0" smtClean="0">
                <a:solidFill>
                  <a:srgbClr val="FFFFFF"/>
                </a:solidFill>
                <a:latin typeface="Georgia"/>
                <a:cs typeface="Georgia"/>
              </a:rPr>
              <a:t>Dim</a:t>
            </a:r>
            <a:r>
              <a:rPr sz="2000" b="1" spc="-4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000" b="1" spc="0" dirty="0" smtClean="0">
                <a:solidFill>
                  <a:srgbClr val="FFFFFF"/>
                </a:solidFill>
                <a:latin typeface="Georgia"/>
                <a:cs typeface="Georgia"/>
              </a:rPr>
              <a:t>nsions</a:t>
            </a:r>
            <a:endParaRPr sz="2000">
              <a:latin typeface="Georgia"/>
              <a:cs typeface="Georgia"/>
            </a:endParaRPr>
          </a:p>
          <a:p>
            <a:pPr algn="ctr">
              <a:lnSpc>
                <a:spcPts val="2050"/>
              </a:lnSpc>
            </a:pPr>
            <a:r>
              <a:rPr sz="3000" b="1" spc="0" baseline="1466" dirty="0" smtClean="0">
                <a:solidFill>
                  <a:srgbClr val="FFFFFF"/>
                </a:solidFill>
                <a:latin typeface="Georgia"/>
                <a:cs typeface="Georgia"/>
              </a:rPr>
              <a:t>Of</a:t>
            </a:r>
            <a:r>
              <a:rPr sz="3000" b="1" spc="-9" baseline="1466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3000" b="1" spc="-4" baseline="1466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3000" b="1" spc="0" baseline="1466" dirty="0" smtClean="0">
                <a:solidFill>
                  <a:srgbClr val="FFFFFF"/>
                </a:solidFill>
                <a:latin typeface="Georgia"/>
                <a:cs typeface="Georgia"/>
              </a:rPr>
              <a:t>duca</a:t>
            </a:r>
            <a:r>
              <a:rPr sz="3000" b="1" spc="-9" baseline="1466" dirty="0" smtClean="0">
                <a:solidFill>
                  <a:srgbClr val="FFFFFF"/>
                </a:solidFill>
                <a:latin typeface="Georgia"/>
                <a:cs typeface="Georgia"/>
              </a:rPr>
              <a:t>t</a:t>
            </a:r>
            <a:r>
              <a:rPr sz="3000" b="1" spc="0" baseline="1466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3000" b="1" spc="-4" baseline="1466" dirty="0" smtClean="0">
                <a:solidFill>
                  <a:srgbClr val="FFFFFF"/>
                </a:solidFill>
                <a:latin typeface="Georgia"/>
                <a:cs typeface="Georgia"/>
              </a:rPr>
              <a:t>o</a:t>
            </a:r>
            <a:r>
              <a:rPr sz="3000" b="1" spc="0" baseline="1466" dirty="0" smtClean="0">
                <a:solidFill>
                  <a:srgbClr val="FFFFFF"/>
                </a:solidFill>
                <a:latin typeface="Georgia"/>
                <a:cs typeface="Georgia"/>
              </a:rPr>
              <a:t>n</a:t>
            </a:r>
            <a:endParaRPr sz="2000">
              <a:latin typeface="Georgia"/>
              <a:cs typeface="Georg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11198" y="5629438"/>
            <a:ext cx="124105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Spiritual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19520" y="5655041"/>
            <a:ext cx="151097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Vocat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onal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188333" y="5794698"/>
            <a:ext cx="875790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Social</a:t>
            </a:r>
            <a:endParaRPr sz="24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158240" y="3116579"/>
            <a:ext cx="152400" cy="1600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158240" y="3479291"/>
            <a:ext cx="278891" cy="2849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58240" y="3966972"/>
            <a:ext cx="278891" cy="2849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58240" y="4454652"/>
            <a:ext cx="278891" cy="2849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58240" y="4942332"/>
            <a:ext cx="278891" cy="2849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714245" y="1503495"/>
            <a:ext cx="2114323" cy="635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5000"/>
              </a:lnSpc>
              <a:spcBef>
                <a:spcPts val="250"/>
              </a:spcBef>
            </a:pPr>
            <a:r>
              <a:rPr sz="4800" b="1" spc="0" dirty="0" smtClean="0">
                <a:solidFill>
                  <a:srgbClr val="F173AE"/>
                </a:solidFill>
                <a:latin typeface="Arial"/>
                <a:cs typeface="Arial"/>
              </a:rPr>
              <a:t>Sali</a:t>
            </a:r>
            <a:r>
              <a:rPr sz="4800" b="1" spc="-19" dirty="0" smtClean="0">
                <a:solidFill>
                  <a:srgbClr val="F173AE"/>
                </a:solidFill>
                <a:latin typeface="Arial"/>
                <a:cs typeface="Arial"/>
              </a:rPr>
              <a:t>e</a:t>
            </a:r>
            <a:r>
              <a:rPr sz="4800" b="1" spc="0" dirty="0" smtClean="0">
                <a:solidFill>
                  <a:srgbClr val="F173AE"/>
                </a:solidFill>
                <a:latin typeface="Arial"/>
                <a:cs typeface="Arial"/>
              </a:rPr>
              <a:t>nt</a:t>
            </a:r>
            <a:endParaRPr sz="4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84897" y="1503495"/>
            <a:ext cx="2656529" cy="635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5000"/>
              </a:lnSpc>
              <a:spcBef>
                <a:spcPts val="250"/>
              </a:spcBef>
            </a:pPr>
            <a:r>
              <a:rPr sz="4800" b="1" spc="0" dirty="0" smtClean="0">
                <a:solidFill>
                  <a:srgbClr val="F173AE"/>
                </a:solidFill>
                <a:latin typeface="Arial"/>
                <a:cs typeface="Arial"/>
              </a:rPr>
              <a:t>Fe</a:t>
            </a:r>
            <a:r>
              <a:rPr sz="4800" b="1" spc="-19" dirty="0" smtClean="0">
                <a:solidFill>
                  <a:srgbClr val="F173AE"/>
                </a:solidFill>
                <a:latin typeface="Arial"/>
                <a:cs typeface="Arial"/>
              </a:rPr>
              <a:t>a</a:t>
            </a:r>
            <a:r>
              <a:rPr sz="4800" b="1" spc="0" dirty="0" smtClean="0">
                <a:solidFill>
                  <a:srgbClr val="F173AE"/>
                </a:solidFill>
                <a:latin typeface="Arial"/>
                <a:cs typeface="Arial"/>
              </a:rPr>
              <a:t>tures</a:t>
            </a:r>
            <a:endParaRPr sz="4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98363" y="1503495"/>
            <a:ext cx="692635" cy="635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5000"/>
              </a:lnSpc>
              <a:spcBef>
                <a:spcPts val="250"/>
              </a:spcBef>
            </a:pPr>
            <a:r>
              <a:rPr sz="4800" b="1" spc="0" dirty="0" smtClean="0">
                <a:solidFill>
                  <a:srgbClr val="F173AE"/>
                </a:solidFill>
                <a:latin typeface="Arial"/>
                <a:cs typeface="Arial"/>
              </a:rPr>
              <a:t>of</a:t>
            </a:r>
            <a:endParaRPr sz="4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69822" y="2235643"/>
            <a:ext cx="5576955" cy="30809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83844" marR="70098">
              <a:lnSpc>
                <a:spcPts val="5005"/>
              </a:lnSpc>
              <a:spcBef>
                <a:spcPts val="250"/>
              </a:spcBef>
            </a:pPr>
            <a:r>
              <a:rPr sz="4800" b="1" spc="0" dirty="0" smtClean="0">
                <a:solidFill>
                  <a:srgbClr val="F173AE"/>
                </a:solidFill>
                <a:latin typeface="Arial"/>
                <a:cs typeface="Arial"/>
              </a:rPr>
              <a:t>this</a:t>
            </a:r>
            <a:r>
              <a:rPr sz="4800" b="1" spc="19" dirty="0" smtClean="0">
                <a:solidFill>
                  <a:srgbClr val="F173AE"/>
                </a:solidFill>
                <a:latin typeface="Arial"/>
                <a:cs typeface="Arial"/>
              </a:rPr>
              <a:t> </a:t>
            </a:r>
            <a:r>
              <a:rPr sz="4800" b="1" spc="0" dirty="0" smtClean="0">
                <a:solidFill>
                  <a:srgbClr val="F173AE"/>
                </a:solidFill>
                <a:latin typeface="Arial"/>
                <a:cs typeface="Arial"/>
              </a:rPr>
              <a:t>Confere</a:t>
            </a:r>
            <a:r>
              <a:rPr sz="4800" b="1" spc="-19" dirty="0" smtClean="0">
                <a:solidFill>
                  <a:srgbClr val="F173AE"/>
                </a:solidFill>
                <a:latin typeface="Arial"/>
                <a:cs typeface="Arial"/>
              </a:rPr>
              <a:t>n</a:t>
            </a:r>
            <a:r>
              <a:rPr sz="4800" b="1" spc="0" dirty="0" smtClean="0">
                <a:solidFill>
                  <a:srgbClr val="F173AE"/>
                </a:solidFill>
                <a:latin typeface="Arial"/>
                <a:cs typeface="Arial"/>
              </a:rPr>
              <a:t>ce</a:t>
            </a:r>
            <a:endParaRPr sz="4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3200" spc="0" dirty="0" smtClean="0">
                <a:latin typeface="Arial"/>
                <a:cs typeface="Arial"/>
              </a:rPr>
              <a:t>Prot</a:t>
            </a:r>
            <a:r>
              <a:rPr sz="3200" spc="-1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ction</a:t>
            </a:r>
            <a:r>
              <a:rPr sz="3200" spc="-1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of</a:t>
            </a:r>
            <a:r>
              <a:rPr sz="3200" spc="-1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two </a:t>
            </a:r>
            <a:r>
              <a:rPr sz="3200" spc="-14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at</a:t>
            </a:r>
            <a:r>
              <a:rPr sz="3200" spc="-14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on t</a:t>
            </a:r>
            <a:r>
              <a:rPr sz="3200" spc="-9" dirty="0" smtClean="0">
                <a:latin typeface="Arial"/>
                <a:cs typeface="Arial"/>
              </a:rPr>
              <a:t>h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9" dirty="0" smtClean="0">
                <a:latin typeface="Arial"/>
                <a:cs typeface="Arial"/>
              </a:rPr>
              <a:t>o</a:t>
            </a:r>
            <a:r>
              <a:rPr sz="3200" spc="0" dirty="0" smtClean="0">
                <a:latin typeface="Arial"/>
                <a:cs typeface="Arial"/>
              </a:rPr>
              <a:t>ry</a:t>
            </a:r>
            <a:endParaRPr sz="3200">
              <a:latin typeface="Arial"/>
              <a:cs typeface="Arial"/>
            </a:endParaRPr>
          </a:p>
          <a:p>
            <a:pPr marL="73659" marR="70098">
              <a:lnSpc>
                <a:spcPct val="95825"/>
              </a:lnSpc>
              <a:spcBef>
                <a:spcPts val="160"/>
              </a:spcBef>
            </a:pPr>
            <a:r>
              <a:rPr sz="3200" spc="0" dirty="0" smtClean="0">
                <a:latin typeface="Arial"/>
                <a:cs typeface="Arial"/>
              </a:rPr>
              <a:t>El</a:t>
            </a:r>
            <a:r>
              <a:rPr sz="3200" spc="-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m</a:t>
            </a:r>
            <a:r>
              <a:rPr sz="3200" spc="-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-14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te Eng</a:t>
            </a:r>
            <a:r>
              <a:rPr sz="3200" spc="-14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ish</a:t>
            </a:r>
            <a:endParaRPr sz="3200">
              <a:latin typeface="Arial"/>
              <a:cs typeface="Arial"/>
            </a:endParaRPr>
          </a:p>
          <a:p>
            <a:pPr marL="73659" marR="70098">
              <a:lnSpc>
                <a:spcPct val="95825"/>
              </a:lnSpc>
              <a:spcBef>
                <a:spcPts val="160"/>
              </a:spcBef>
            </a:pPr>
            <a:r>
              <a:rPr sz="3200" spc="0" dirty="0" smtClean="0">
                <a:latin typeface="Arial"/>
                <a:cs typeface="Arial"/>
              </a:rPr>
              <a:t>Urdu</a:t>
            </a:r>
            <a:r>
              <a:rPr sz="3200" spc="-1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com</a:t>
            </a:r>
            <a:r>
              <a:rPr sz="3200" spc="-9" dirty="0" smtClean="0">
                <a:latin typeface="Arial"/>
                <a:cs typeface="Arial"/>
              </a:rPr>
              <a:t>p</a:t>
            </a:r>
            <a:r>
              <a:rPr sz="3200" spc="0" dirty="0" smtClean="0">
                <a:latin typeface="Arial"/>
                <a:cs typeface="Arial"/>
              </a:rPr>
              <a:t>ulsory</a:t>
            </a:r>
            <a:endParaRPr sz="3200">
              <a:latin typeface="Arial"/>
              <a:cs typeface="Arial"/>
            </a:endParaRPr>
          </a:p>
          <a:p>
            <a:pPr marL="73659" marR="70098">
              <a:lnSpc>
                <a:spcPct val="95825"/>
              </a:lnSpc>
              <a:spcBef>
                <a:spcPts val="160"/>
              </a:spcBef>
            </a:pPr>
            <a:r>
              <a:rPr sz="3200" spc="0" dirty="0" smtClean="0">
                <a:latin typeface="Arial"/>
                <a:cs typeface="Arial"/>
              </a:rPr>
              <a:t>Focus</a:t>
            </a:r>
            <a:r>
              <a:rPr sz="3200" spc="-1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on f</a:t>
            </a:r>
            <a:r>
              <a:rPr sz="3200" spc="-9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m</a:t>
            </a:r>
            <a:r>
              <a:rPr sz="3200" spc="-9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le e</a:t>
            </a:r>
            <a:r>
              <a:rPr sz="3200" spc="-9" dirty="0" smtClean="0">
                <a:latin typeface="Arial"/>
                <a:cs typeface="Arial"/>
              </a:rPr>
              <a:t>d</a:t>
            </a:r>
            <a:r>
              <a:rPr sz="3200" spc="0" dirty="0" smtClean="0">
                <a:latin typeface="Arial"/>
                <a:cs typeface="Arial"/>
              </a:rPr>
              <a:t>ucat</a:t>
            </a:r>
            <a:r>
              <a:rPr sz="3200" spc="-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on</a:t>
            </a:r>
            <a:endParaRPr sz="3200">
              <a:latin typeface="Arial"/>
              <a:cs typeface="Arial"/>
            </a:endParaRPr>
          </a:p>
          <a:p>
            <a:pPr marL="73659" marR="70098">
              <a:lnSpc>
                <a:spcPct val="95825"/>
              </a:lnSpc>
              <a:spcBef>
                <a:spcPts val="160"/>
              </a:spcBef>
            </a:pPr>
            <a:r>
              <a:rPr sz="3200" spc="0" dirty="0" smtClean="0">
                <a:latin typeface="Arial"/>
                <a:cs typeface="Arial"/>
              </a:rPr>
              <a:t>Pakist</a:t>
            </a:r>
            <a:r>
              <a:rPr sz="3200" spc="-14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-19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Aca</a:t>
            </a:r>
            <a:r>
              <a:rPr sz="3200" spc="-14" dirty="0" smtClean="0">
                <a:latin typeface="Arial"/>
                <a:cs typeface="Arial"/>
              </a:rPr>
              <a:t>d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14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y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 txBox="1"/>
          <p:nvPr/>
        </p:nvSpPr>
        <p:spPr>
          <a:xfrm>
            <a:off x="2228088" y="800100"/>
            <a:ext cx="2594102" cy="23317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650"/>
              </a:lnSpc>
              <a:spcBef>
                <a:spcPts val="46"/>
              </a:spcBef>
            </a:pPr>
            <a:endParaRPr sz="650"/>
          </a:p>
          <a:p>
            <a:pPr algn="r">
              <a:lnSpc>
                <a:spcPts val="2665"/>
              </a:lnSpc>
              <a:spcBef>
                <a:spcPts val="15133"/>
              </a:spcBef>
            </a:pPr>
            <a:r>
              <a:rPr sz="3600" spc="0" baseline="-1222" dirty="0" smtClean="0">
                <a:solidFill>
                  <a:srgbClr val="FFFFFF"/>
                </a:solidFill>
                <a:latin typeface="Georgia"/>
                <a:cs typeface="Georgia"/>
              </a:rPr>
              <a:t>T</a:t>
            </a:r>
            <a:r>
              <a:rPr sz="3600" spc="4" baseline="-1222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3600" spc="0" baseline="-1222" dirty="0" smtClean="0">
                <a:solidFill>
                  <a:srgbClr val="FFFFFF"/>
                </a:solidFill>
                <a:latin typeface="Georgia"/>
                <a:cs typeface="Georgia"/>
              </a:rPr>
              <a:t>c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677156" y="3659388"/>
            <a:ext cx="2709570" cy="23985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754124">
              <a:lnSpc>
                <a:spcPts val="2465"/>
              </a:lnSpc>
              <a:spcBef>
                <a:spcPts val="123"/>
              </a:spcBef>
            </a:pPr>
            <a:r>
              <a:rPr sz="3600" spc="0" baseline="1222" dirty="0" smtClean="0">
                <a:solidFill>
                  <a:srgbClr val="FFFFFF"/>
                </a:solidFill>
                <a:latin typeface="Georgia"/>
                <a:cs typeface="Georgia"/>
              </a:rPr>
              <a:t>Com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1633" y="821435"/>
            <a:ext cx="2563418" cy="23103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00"/>
              </a:lnSpc>
              <a:spcBef>
                <a:spcPts val="28"/>
              </a:spcBef>
            </a:pPr>
            <a:endParaRPr sz="500"/>
          </a:p>
          <a:p>
            <a:pPr>
              <a:lnSpc>
                <a:spcPts val="2665"/>
              </a:lnSpc>
              <a:spcBef>
                <a:spcPts val="15133"/>
              </a:spcBef>
            </a:pPr>
            <a:r>
              <a:rPr sz="3600" spc="0" baseline="-1222" dirty="0" smtClean="0">
                <a:solidFill>
                  <a:srgbClr val="FFFFFF"/>
                </a:solidFill>
                <a:latin typeface="Georgia"/>
                <a:cs typeface="Georgia"/>
              </a:rPr>
              <a:t>cal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917692" y="2359152"/>
            <a:ext cx="2552700" cy="22783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33500" y="2365248"/>
            <a:ext cx="2468879" cy="2194560"/>
          </a:xfrm>
          <a:custGeom>
            <a:avLst/>
            <a:gdLst/>
            <a:ahLst/>
            <a:cxnLst/>
            <a:rect l="l" t="t" r="r" b="b"/>
            <a:pathLst>
              <a:path w="2468879" h="2194559">
                <a:moveTo>
                  <a:pt x="0" y="1097279"/>
                </a:moveTo>
                <a:lnTo>
                  <a:pt x="4092" y="1187278"/>
                </a:lnTo>
                <a:lnTo>
                  <a:pt x="16157" y="1275272"/>
                </a:lnTo>
                <a:lnTo>
                  <a:pt x="35877" y="1360979"/>
                </a:lnTo>
                <a:lnTo>
                  <a:pt x="62935" y="1444118"/>
                </a:lnTo>
                <a:lnTo>
                  <a:pt x="97012" y="1524404"/>
                </a:lnTo>
                <a:lnTo>
                  <a:pt x="137790" y="1601557"/>
                </a:lnTo>
                <a:lnTo>
                  <a:pt x="184953" y="1675294"/>
                </a:lnTo>
                <a:lnTo>
                  <a:pt x="238182" y="1745333"/>
                </a:lnTo>
                <a:lnTo>
                  <a:pt x="297160" y="1811391"/>
                </a:lnTo>
                <a:lnTo>
                  <a:pt x="361568" y="1873186"/>
                </a:lnTo>
                <a:lnTo>
                  <a:pt x="431090" y="1930436"/>
                </a:lnTo>
                <a:lnTo>
                  <a:pt x="505407" y="1982858"/>
                </a:lnTo>
                <a:lnTo>
                  <a:pt x="584201" y="2030170"/>
                </a:lnTo>
                <a:lnTo>
                  <a:pt x="667155" y="2072089"/>
                </a:lnTo>
                <a:lnTo>
                  <a:pt x="753951" y="2108334"/>
                </a:lnTo>
                <a:lnTo>
                  <a:pt x="844271" y="2138623"/>
                </a:lnTo>
                <a:lnTo>
                  <a:pt x="937798" y="2162672"/>
                </a:lnTo>
                <a:lnTo>
                  <a:pt x="1034213" y="2180199"/>
                </a:lnTo>
                <a:lnTo>
                  <a:pt x="1133200" y="2190922"/>
                </a:lnTo>
                <a:lnTo>
                  <a:pt x="1234439" y="2194560"/>
                </a:lnTo>
                <a:lnTo>
                  <a:pt x="1335679" y="2190922"/>
                </a:lnTo>
                <a:lnTo>
                  <a:pt x="1434666" y="2180199"/>
                </a:lnTo>
                <a:lnTo>
                  <a:pt x="1531081" y="2162672"/>
                </a:lnTo>
                <a:lnTo>
                  <a:pt x="1624608" y="2138623"/>
                </a:lnTo>
                <a:lnTo>
                  <a:pt x="1714928" y="2108334"/>
                </a:lnTo>
                <a:lnTo>
                  <a:pt x="1801724" y="2072089"/>
                </a:lnTo>
                <a:lnTo>
                  <a:pt x="1884678" y="2030170"/>
                </a:lnTo>
                <a:lnTo>
                  <a:pt x="1963472" y="1982858"/>
                </a:lnTo>
                <a:lnTo>
                  <a:pt x="2037789" y="1930436"/>
                </a:lnTo>
                <a:lnTo>
                  <a:pt x="2107310" y="1873186"/>
                </a:lnTo>
                <a:lnTo>
                  <a:pt x="2171719" y="1811391"/>
                </a:lnTo>
                <a:lnTo>
                  <a:pt x="2230697" y="1745333"/>
                </a:lnTo>
                <a:lnTo>
                  <a:pt x="2283926" y="1675294"/>
                </a:lnTo>
                <a:lnTo>
                  <a:pt x="2331089" y="1601557"/>
                </a:lnTo>
                <a:lnTo>
                  <a:pt x="2371867" y="1524404"/>
                </a:lnTo>
                <a:lnTo>
                  <a:pt x="2405944" y="1444118"/>
                </a:lnTo>
                <a:lnTo>
                  <a:pt x="2433002" y="1360979"/>
                </a:lnTo>
                <a:lnTo>
                  <a:pt x="2452722" y="1275272"/>
                </a:lnTo>
                <a:lnTo>
                  <a:pt x="2464787" y="1187278"/>
                </a:lnTo>
                <a:lnTo>
                  <a:pt x="2468879" y="1097279"/>
                </a:lnTo>
                <a:lnTo>
                  <a:pt x="2464787" y="1007281"/>
                </a:lnTo>
                <a:lnTo>
                  <a:pt x="2452722" y="919287"/>
                </a:lnTo>
                <a:lnTo>
                  <a:pt x="2433002" y="833580"/>
                </a:lnTo>
                <a:lnTo>
                  <a:pt x="2405944" y="750441"/>
                </a:lnTo>
                <a:lnTo>
                  <a:pt x="2371867" y="670155"/>
                </a:lnTo>
                <a:lnTo>
                  <a:pt x="2331089" y="593002"/>
                </a:lnTo>
                <a:lnTo>
                  <a:pt x="2283926" y="519265"/>
                </a:lnTo>
                <a:lnTo>
                  <a:pt x="2230697" y="449226"/>
                </a:lnTo>
                <a:lnTo>
                  <a:pt x="2171719" y="383168"/>
                </a:lnTo>
                <a:lnTo>
                  <a:pt x="2107310" y="321373"/>
                </a:lnTo>
                <a:lnTo>
                  <a:pt x="2037789" y="264123"/>
                </a:lnTo>
                <a:lnTo>
                  <a:pt x="1963472" y="211701"/>
                </a:lnTo>
                <a:lnTo>
                  <a:pt x="1884678" y="164389"/>
                </a:lnTo>
                <a:lnTo>
                  <a:pt x="1801724" y="122470"/>
                </a:lnTo>
                <a:lnTo>
                  <a:pt x="1714928" y="86225"/>
                </a:lnTo>
                <a:lnTo>
                  <a:pt x="1624608" y="55936"/>
                </a:lnTo>
                <a:lnTo>
                  <a:pt x="1531081" y="31887"/>
                </a:lnTo>
                <a:lnTo>
                  <a:pt x="1434666" y="14360"/>
                </a:lnTo>
                <a:lnTo>
                  <a:pt x="1335679" y="3637"/>
                </a:lnTo>
                <a:lnTo>
                  <a:pt x="1234439" y="0"/>
                </a:lnTo>
                <a:lnTo>
                  <a:pt x="1133200" y="3637"/>
                </a:lnTo>
                <a:lnTo>
                  <a:pt x="1034213" y="14360"/>
                </a:lnTo>
                <a:lnTo>
                  <a:pt x="937798" y="31887"/>
                </a:lnTo>
                <a:lnTo>
                  <a:pt x="844271" y="55936"/>
                </a:lnTo>
                <a:lnTo>
                  <a:pt x="753951" y="86225"/>
                </a:lnTo>
                <a:lnTo>
                  <a:pt x="667155" y="122470"/>
                </a:lnTo>
                <a:lnTo>
                  <a:pt x="584201" y="164389"/>
                </a:lnTo>
                <a:lnTo>
                  <a:pt x="505407" y="211701"/>
                </a:lnTo>
                <a:lnTo>
                  <a:pt x="431090" y="264123"/>
                </a:lnTo>
                <a:lnTo>
                  <a:pt x="361568" y="321373"/>
                </a:lnTo>
                <a:lnTo>
                  <a:pt x="297160" y="383168"/>
                </a:lnTo>
                <a:lnTo>
                  <a:pt x="238182" y="449226"/>
                </a:lnTo>
                <a:lnTo>
                  <a:pt x="184953" y="519265"/>
                </a:lnTo>
                <a:lnTo>
                  <a:pt x="137790" y="593002"/>
                </a:lnTo>
                <a:lnTo>
                  <a:pt x="97012" y="670155"/>
                </a:lnTo>
                <a:lnTo>
                  <a:pt x="62935" y="750441"/>
                </a:lnTo>
                <a:lnTo>
                  <a:pt x="35877" y="833580"/>
                </a:lnTo>
                <a:lnTo>
                  <a:pt x="16157" y="919287"/>
                </a:lnTo>
                <a:lnTo>
                  <a:pt x="4092" y="1007281"/>
                </a:lnTo>
                <a:lnTo>
                  <a:pt x="0" y="1097279"/>
                </a:lnTo>
                <a:close/>
              </a:path>
            </a:pathLst>
          </a:custGeom>
          <a:solidFill>
            <a:srgbClr val="09F1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561588" y="2185416"/>
            <a:ext cx="2552700" cy="22783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228088" y="800100"/>
            <a:ext cx="2552700" cy="21869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677156" y="3779520"/>
            <a:ext cx="2552700" cy="227838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316480" y="3765804"/>
            <a:ext cx="2552699" cy="227838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178552" y="821435"/>
            <a:ext cx="2476500" cy="220218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539740" y="1004316"/>
            <a:ext cx="1754123" cy="183489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43585" y="502453"/>
            <a:ext cx="475592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85"/>
              </a:lnSpc>
              <a:spcBef>
                <a:spcPts val="119"/>
              </a:spcBef>
            </a:pPr>
            <a:r>
              <a:rPr sz="3000" spc="0" baseline="1501" dirty="0" smtClean="0">
                <a:solidFill>
                  <a:srgbClr val="7ED13A"/>
                </a:solidFill>
                <a:latin typeface="Wingdings"/>
                <a:cs typeface="Wingdings"/>
              </a:rPr>
              <a:t></a:t>
            </a:r>
            <a:r>
              <a:rPr sz="3000" spc="17" baseline="1449" dirty="0" smtClean="0">
                <a:solidFill>
                  <a:srgbClr val="7ED13A"/>
                </a:solidFill>
                <a:latin typeface="Times New Roman"/>
                <a:cs typeface="Times New Roman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The</a:t>
            </a:r>
            <a:r>
              <a:rPr sz="3600" spc="-104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Confe</a:t>
            </a:r>
            <a:r>
              <a:rPr sz="3600" spc="4" baseline="1224" dirty="0" smtClean="0">
                <a:latin typeface="Franklin Gothic Book"/>
                <a:cs typeface="Franklin Gothic Book"/>
              </a:rPr>
              <a:t>r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ence</a:t>
            </a:r>
            <a:r>
              <a:rPr sz="3600" spc="366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fo</a:t>
            </a:r>
            <a:r>
              <a:rPr sz="3600" spc="4" baseline="1224" dirty="0" smtClean="0">
                <a:latin typeface="Franklin Gothic Book"/>
                <a:cs typeface="Franklin Gothic Book"/>
              </a:rPr>
              <a:t>r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med</a:t>
            </a:r>
            <a:r>
              <a:rPr sz="3600" spc="264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a</a:t>
            </a:r>
            <a:r>
              <a:rPr sz="3600" spc="-139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number</a:t>
            </a:r>
            <a:r>
              <a:rPr sz="3600" spc="101" baseline="1224" dirty="0" smtClean="0">
                <a:latin typeface="Franklin Gothic Book"/>
                <a:cs typeface="Franklin Gothic Book"/>
              </a:rPr>
              <a:t> 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of</a:t>
            </a:r>
            <a:endParaRPr sz="2400">
              <a:latin typeface="Franklin Gothic Book"/>
              <a:cs typeface="Franklin Gothic 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94554" y="502453"/>
            <a:ext cx="154392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85"/>
              </a:lnSpc>
              <a:spcBef>
                <a:spcPts val="119"/>
              </a:spcBef>
            </a:pPr>
            <a:r>
              <a:rPr sz="3600" baseline="1224" dirty="0" smtClean="0">
                <a:solidFill>
                  <a:srgbClr val="AF0F5C"/>
                </a:solidFill>
                <a:latin typeface="Franklin Gothic Book"/>
                <a:cs typeface="Franklin Gothic Book"/>
              </a:rPr>
              <a:t>com</a:t>
            </a:r>
            <a:r>
              <a:rPr sz="3600" spc="9" baseline="1224" dirty="0" smtClean="0">
                <a:solidFill>
                  <a:srgbClr val="AF0F5C"/>
                </a:solidFill>
                <a:latin typeface="Franklin Gothic Book"/>
                <a:cs typeface="Franklin Gothic Book"/>
              </a:rPr>
              <a:t>m</a:t>
            </a:r>
            <a:r>
              <a:rPr sz="3600" spc="0" baseline="1224" dirty="0" smtClean="0">
                <a:solidFill>
                  <a:srgbClr val="AF0F5C"/>
                </a:solidFill>
                <a:latin typeface="Franklin Gothic Book"/>
                <a:cs typeface="Franklin Gothic Book"/>
              </a:rPr>
              <a:t>it</a:t>
            </a:r>
            <a:r>
              <a:rPr sz="3600" spc="-9" baseline="1224" dirty="0" smtClean="0">
                <a:solidFill>
                  <a:srgbClr val="AF0F5C"/>
                </a:solidFill>
                <a:latin typeface="Franklin Gothic Book"/>
                <a:cs typeface="Franklin Gothic Book"/>
              </a:rPr>
              <a:t>t</a:t>
            </a:r>
            <a:r>
              <a:rPr sz="3600" spc="0" baseline="1224" dirty="0" smtClean="0">
                <a:solidFill>
                  <a:srgbClr val="AF0F5C"/>
                </a:solidFill>
                <a:latin typeface="Franklin Gothic Book"/>
                <a:cs typeface="Franklin Gothic Book"/>
              </a:rPr>
              <a:t>e</a:t>
            </a:r>
            <a:r>
              <a:rPr sz="3600" spc="-4" baseline="1224" dirty="0" smtClean="0">
                <a:solidFill>
                  <a:srgbClr val="AF0F5C"/>
                </a:solidFill>
                <a:latin typeface="Franklin Gothic Book"/>
                <a:cs typeface="Franklin Gothic Book"/>
              </a:rPr>
              <a:t>e</a:t>
            </a:r>
            <a:r>
              <a:rPr sz="3600" spc="4" baseline="1224" dirty="0" smtClean="0">
                <a:solidFill>
                  <a:srgbClr val="AF0F5C"/>
                </a:solidFill>
                <a:latin typeface="Franklin Gothic Book"/>
                <a:cs typeface="Franklin Gothic Book"/>
              </a:rPr>
              <a:t>s</a:t>
            </a:r>
            <a:r>
              <a:rPr sz="3600" spc="0" baseline="1224" dirty="0" smtClean="0">
                <a:latin typeface="Franklin Gothic Book"/>
                <a:cs typeface="Franklin Gothic Book"/>
              </a:rPr>
              <a:t>,</a:t>
            </a:r>
            <a:endParaRPr sz="2400">
              <a:latin typeface="Franklin Gothic Book"/>
              <a:cs typeface="Franklin Gothic Book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33853" y="1181499"/>
            <a:ext cx="1729393" cy="14281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Primary and</a:t>
            </a:r>
            <a:endParaRPr sz="2400">
              <a:latin typeface="Georgia"/>
              <a:cs typeface="Georgia"/>
            </a:endParaRPr>
          </a:p>
          <a:p>
            <a:pPr marL="81213" marR="104113" indent="139" algn="ctr">
              <a:lnSpc>
                <a:spcPts val="2726"/>
              </a:lnSpc>
              <a:spcBef>
                <a:spcPts val="26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S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c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o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nd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a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ry </a:t>
            </a:r>
            <a:endParaRPr sz="2400">
              <a:latin typeface="Georgia"/>
              <a:cs typeface="Georgia"/>
            </a:endParaRPr>
          </a:p>
          <a:p>
            <a:pPr marL="81213" marR="104113" algn="ctr">
              <a:lnSpc>
                <a:spcPts val="2726"/>
              </a:lnSpc>
              <a:spcBef>
                <a:spcPts val="152"/>
              </a:spcBef>
            </a:pP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d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u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c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a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t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on </a:t>
            </a:r>
            <a:endParaRPr sz="2400">
              <a:latin typeface="Georgia"/>
              <a:cs typeface="Georgia"/>
            </a:endParaRPr>
          </a:p>
          <a:p>
            <a:pPr marL="81213" marR="104113" algn="ctr">
              <a:lnSpc>
                <a:spcPts val="2726"/>
              </a:lnSpc>
              <a:spcBef>
                <a:spcPts val="152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Committ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658993" y="1429014"/>
            <a:ext cx="1539463" cy="9885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7535" marR="122010" algn="ctr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Sci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ntif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c</a:t>
            </a:r>
            <a:endParaRPr sz="2400">
              <a:latin typeface="Georgia"/>
              <a:cs typeface="Georgia"/>
            </a:endParaRPr>
          </a:p>
          <a:p>
            <a:pPr marL="105156" marR="128657" algn="ctr">
              <a:lnSpc>
                <a:spcPts val="2590"/>
              </a:lnSpc>
              <a:spcBef>
                <a:spcPts val="1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Research</a:t>
            </a:r>
            <a:endParaRPr sz="2400">
              <a:latin typeface="Georgia"/>
              <a:cs typeface="Georgia"/>
            </a:endParaRPr>
          </a:p>
          <a:p>
            <a:pPr algn="ctr">
              <a:lnSpc>
                <a:spcPts val="2590"/>
              </a:lnSpc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Com</a:t>
            </a:r>
            <a:r>
              <a:rPr sz="2400" spc="-4" dirty="0" smtClean="0">
                <a:solidFill>
                  <a:srgbClr val="FFFFFF"/>
                </a:solidFill>
                <a:latin typeface="Georgia"/>
                <a:cs typeface="Georgia"/>
              </a:rPr>
              <a:t>m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itt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62729" y="2814330"/>
            <a:ext cx="1539956" cy="9886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46506" marR="475493" algn="ctr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hni</a:t>
            </a:r>
            <a:endParaRPr sz="2400">
              <a:latin typeface="Georgia"/>
              <a:cs typeface="Georgia"/>
            </a:endParaRPr>
          </a:p>
          <a:p>
            <a:pPr marL="32004" marR="54924" algn="ctr">
              <a:lnSpc>
                <a:spcPts val="2590"/>
              </a:lnSpc>
              <a:spcBef>
                <a:spcPts val="1"/>
              </a:spcBef>
            </a:pP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duc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a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ti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o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n</a:t>
            </a:r>
            <a:endParaRPr sz="2400">
              <a:latin typeface="Georgia"/>
              <a:cs typeface="Georgia"/>
            </a:endParaRPr>
          </a:p>
          <a:p>
            <a:pPr algn="ctr">
              <a:lnSpc>
                <a:spcPts val="2590"/>
              </a:lnSpc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Co</a:t>
            </a:r>
            <a:r>
              <a:rPr sz="2400" spc="-9" dirty="0" smtClean="0">
                <a:solidFill>
                  <a:srgbClr val="FFFFFF"/>
                </a:solidFill>
                <a:latin typeface="Georgia"/>
                <a:cs typeface="Georgia"/>
              </a:rPr>
              <a:t>m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mittee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91970" y="2870091"/>
            <a:ext cx="1539463" cy="9891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48973" marR="372362" algn="ctr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Adu</a:t>
            </a:r>
            <a:r>
              <a:rPr sz="2400" spc="-9" dirty="0" smtClean="0">
                <a:solidFill>
                  <a:srgbClr val="FFFFFF"/>
                </a:solidFill>
                <a:latin typeface="Georgia"/>
                <a:cs typeface="Georgia"/>
              </a:rPr>
              <a:t>l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t</a:t>
            </a:r>
            <a:endParaRPr sz="2400">
              <a:latin typeface="Georgia"/>
              <a:cs typeface="Georgia"/>
            </a:endParaRPr>
          </a:p>
          <a:p>
            <a:pPr marL="32003" marR="54716" algn="ctr">
              <a:lnSpc>
                <a:spcPts val="2595"/>
              </a:lnSpc>
              <a:spcBef>
                <a:spcPts val="1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d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ucat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on</a:t>
            </a:r>
            <a:endParaRPr sz="2400">
              <a:latin typeface="Georgia"/>
              <a:cs typeface="Georgia"/>
            </a:endParaRPr>
          </a:p>
          <a:p>
            <a:pPr algn="ctr">
              <a:lnSpc>
                <a:spcPts val="2590"/>
              </a:lnSpc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Com</a:t>
            </a:r>
            <a:r>
              <a:rPr sz="2400" spc="-4" dirty="0" smtClean="0">
                <a:solidFill>
                  <a:srgbClr val="FFFFFF"/>
                </a:solidFill>
                <a:latin typeface="Georgia"/>
                <a:cs typeface="Georgia"/>
              </a:rPr>
              <a:t>m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itt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464300" y="2988320"/>
            <a:ext cx="1516603" cy="98856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2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University</a:t>
            </a:r>
            <a:endParaRPr sz="2400">
              <a:latin typeface="Georgia"/>
              <a:cs typeface="Georgia"/>
            </a:endParaRPr>
          </a:p>
          <a:p>
            <a:pPr marL="21844" marR="45720">
              <a:lnSpc>
                <a:spcPts val="2590"/>
              </a:lnSpc>
              <a:spcBef>
                <a:spcPts val="1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d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ucat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on</a:t>
            </a:r>
            <a:endParaRPr sz="2400">
              <a:latin typeface="Georgia"/>
              <a:cs typeface="Georgia"/>
            </a:endParaRPr>
          </a:p>
          <a:p>
            <a:pPr marL="595477">
              <a:lnSpc>
                <a:spcPts val="2590"/>
              </a:lnSpc>
            </a:pPr>
            <a:r>
              <a:rPr sz="2400" spc="-4" dirty="0" smtClean="0">
                <a:solidFill>
                  <a:srgbClr val="FFFFFF"/>
                </a:solidFill>
                <a:latin typeface="Georgia"/>
                <a:cs typeface="Georgia"/>
              </a:rPr>
              <a:t>m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itt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17368" y="4395107"/>
            <a:ext cx="1539463" cy="98906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4465" marR="114969" algn="ctr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Wo</a:t>
            </a:r>
            <a:r>
              <a:rPr sz="2400" spc="-4" dirty="0" smtClean="0">
                <a:solidFill>
                  <a:srgbClr val="FFFFFF"/>
                </a:solidFill>
                <a:latin typeface="Georgia"/>
                <a:cs typeface="Georgia"/>
              </a:rPr>
              <a:t>m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en’s</a:t>
            </a:r>
            <a:endParaRPr sz="2400">
              <a:latin typeface="Georgia"/>
              <a:cs typeface="Georgia"/>
            </a:endParaRPr>
          </a:p>
          <a:p>
            <a:pPr marL="67563" marR="22860">
              <a:lnSpc>
                <a:spcPts val="2595"/>
              </a:lnSpc>
              <a:spcBef>
                <a:spcPts val="1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d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ucat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i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on</a:t>
            </a:r>
            <a:endParaRPr sz="2400">
              <a:latin typeface="Georgia"/>
              <a:cs typeface="Georgia"/>
            </a:endParaRPr>
          </a:p>
          <a:p>
            <a:pPr algn="ctr">
              <a:lnSpc>
                <a:spcPts val="2590"/>
              </a:lnSpc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Com</a:t>
            </a:r>
            <a:r>
              <a:rPr sz="2400" spc="-4" dirty="0" smtClean="0">
                <a:solidFill>
                  <a:srgbClr val="FFFFFF"/>
                </a:solidFill>
                <a:latin typeface="Georgia"/>
                <a:cs typeface="Georgia"/>
              </a:rPr>
              <a:t>m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itt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78044" y="4409323"/>
            <a:ext cx="1539463" cy="98882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70687" marR="194243" algn="ctr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Cu</a:t>
            </a:r>
            <a:r>
              <a:rPr sz="2400" spc="-9" dirty="0" smtClean="0">
                <a:solidFill>
                  <a:srgbClr val="FFFFFF"/>
                </a:solidFill>
                <a:latin typeface="Georgia"/>
                <a:cs typeface="Georgia"/>
              </a:rPr>
              <a:t>l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tural</a:t>
            </a:r>
            <a:endParaRPr sz="2400">
              <a:latin typeface="Georgia"/>
              <a:cs typeface="Georgia"/>
            </a:endParaRPr>
          </a:p>
          <a:p>
            <a:pPr marL="86867" marR="108845" algn="ctr">
              <a:lnSpc>
                <a:spcPts val="2595"/>
              </a:lnSpc>
              <a:spcBef>
                <a:spcPts val="1"/>
              </a:spcBef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Relations</a:t>
            </a:r>
            <a:endParaRPr sz="2400">
              <a:latin typeface="Georgia"/>
              <a:cs typeface="Georgia"/>
            </a:endParaRPr>
          </a:p>
          <a:p>
            <a:pPr algn="ctr">
              <a:lnSpc>
                <a:spcPts val="2590"/>
              </a:lnSpc>
            </a:pP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Com</a:t>
            </a:r>
            <a:r>
              <a:rPr sz="2400" spc="-4" dirty="0" smtClean="0">
                <a:solidFill>
                  <a:srgbClr val="FFFFFF"/>
                </a:solidFill>
                <a:latin typeface="Georgia"/>
                <a:cs typeface="Georgia"/>
              </a:rPr>
              <a:t>m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itt</a:t>
            </a:r>
            <a:r>
              <a:rPr sz="2400" spc="4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2400" spc="0" dirty="0" smtClean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77951" y="6055638"/>
            <a:ext cx="7565162" cy="3534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5FA225"/>
                </a:solidFill>
                <a:latin typeface="Wingdings"/>
                <a:cs typeface="Wingdings"/>
              </a:rPr>
              <a:t></a:t>
            </a:r>
            <a:r>
              <a:rPr sz="2400" spc="-39" dirty="0" smtClean="0">
                <a:solidFill>
                  <a:srgbClr val="5FA225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The</a:t>
            </a:r>
            <a:r>
              <a:rPr sz="2400" spc="-109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repor</a:t>
            </a:r>
            <a:r>
              <a:rPr sz="2400" spc="9" dirty="0" smtClean="0">
                <a:latin typeface="Franklin Gothic Book"/>
                <a:cs typeface="Franklin Gothic Book"/>
              </a:rPr>
              <a:t>t</a:t>
            </a:r>
            <a:r>
              <a:rPr sz="2400" spc="0" dirty="0" smtClean="0">
                <a:latin typeface="Franklin Gothic Book"/>
                <a:cs typeface="Franklin Gothic Book"/>
              </a:rPr>
              <a:t>s</a:t>
            </a:r>
            <a:r>
              <a:rPr sz="2400" spc="-38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of</a:t>
            </a:r>
            <a:r>
              <a:rPr sz="2400" spc="-80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com</a:t>
            </a:r>
            <a:r>
              <a:rPr sz="2400" spc="8" dirty="0" smtClean="0">
                <a:latin typeface="Franklin Gothic Book"/>
                <a:cs typeface="Franklin Gothic Book"/>
              </a:rPr>
              <a:t>m</a:t>
            </a:r>
            <a:r>
              <a:rPr sz="2400" spc="0" dirty="0" smtClean="0">
                <a:latin typeface="Franklin Gothic Book"/>
                <a:cs typeface="Franklin Gothic Book"/>
              </a:rPr>
              <a:t>i</a:t>
            </a:r>
            <a:r>
              <a:rPr sz="2400" spc="4" dirty="0" smtClean="0">
                <a:latin typeface="Franklin Gothic Book"/>
                <a:cs typeface="Franklin Gothic Book"/>
              </a:rPr>
              <a:t>t</a:t>
            </a:r>
            <a:r>
              <a:rPr sz="2400" spc="-4" dirty="0" smtClean="0">
                <a:latin typeface="Franklin Gothic Book"/>
                <a:cs typeface="Franklin Gothic Book"/>
              </a:rPr>
              <a:t>t</a:t>
            </a:r>
            <a:r>
              <a:rPr sz="2400" spc="-8" dirty="0" smtClean="0">
                <a:latin typeface="Franklin Gothic Book"/>
                <a:cs typeface="Franklin Gothic Book"/>
              </a:rPr>
              <a:t>e</a:t>
            </a:r>
            <a:r>
              <a:rPr sz="2400" spc="0" dirty="0" smtClean="0">
                <a:latin typeface="Franklin Gothic Book"/>
                <a:cs typeface="Franklin Gothic Book"/>
              </a:rPr>
              <a:t>es</a:t>
            </a:r>
            <a:r>
              <a:rPr sz="2400" spc="86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were</a:t>
            </a:r>
            <a:r>
              <a:rPr sz="2400" spc="139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sh</a:t>
            </a:r>
            <a:r>
              <a:rPr sz="2400" spc="4" dirty="0" smtClean="0">
                <a:latin typeface="Franklin Gothic Book"/>
                <a:cs typeface="Franklin Gothic Book"/>
              </a:rPr>
              <a:t>a</a:t>
            </a:r>
            <a:r>
              <a:rPr sz="2400" spc="0" dirty="0" smtClean="0">
                <a:latin typeface="Franklin Gothic Book"/>
                <a:cs typeface="Franklin Gothic Book"/>
              </a:rPr>
              <a:t>r</a:t>
            </a:r>
            <a:r>
              <a:rPr sz="2400" spc="8" dirty="0" smtClean="0">
                <a:latin typeface="Franklin Gothic Book"/>
                <a:cs typeface="Franklin Gothic Book"/>
              </a:rPr>
              <a:t>e</a:t>
            </a:r>
            <a:r>
              <a:rPr sz="2400" spc="0" dirty="0" smtClean="0">
                <a:latin typeface="Franklin Gothic Book"/>
                <a:cs typeface="Franklin Gothic Book"/>
              </a:rPr>
              <a:t>d</a:t>
            </a:r>
            <a:r>
              <a:rPr sz="2400" spc="-180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latin typeface="Franklin Gothic Book"/>
                <a:cs typeface="Franklin Gothic Book"/>
              </a:rPr>
              <a:t>in</a:t>
            </a:r>
            <a:r>
              <a:rPr sz="2400" spc="-96" dirty="0" smtClean="0">
                <a:latin typeface="Franklin Gothic Book"/>
                <a:cs typeface="Franklin Gothic Book"/>
              </a:rPr>
              <a:t> </a:t>
            </a:r>
            <a:r>
              <a:rPr sz="2400" spc="0" dirty="0" smtClean="0">
                <a:solidFill>
                  <a:srgbClr val="AF0F5C"/>
                </a:solidFill>
                <a:latin typeface="Times New Roman"/>
                <a:cs typeface="Times New Roman"/>
              </a:rPr>
              <a:t>N</a:t>
            </a:r>
            <a:r>
              <a:rPr sz="2400" spc="-4" dirty="0" smtClean="0">
                <a:solidFill>
                  <a:srgbClr val="AF0F5C"/>
                </a:solidFill>
                <a:latin typeface="Times New Roman"/>
                <a:cs typeface="Times New Roman"/>
              </a:rPr>
              <a:t>o</a:t>
            </a:r>
            <a:r>
              <a:rPr sz="2400" spc="0" dirty="0" smtClean="0">
                <a:solidFill>
                  <a:srgbClr val="AF0F5C"/>
                </a:solidFill>
                <a:latin typeface="Times New Roman"/>
                <a:cs typeface="Times New Roman"/>
              </a:rPr>
              <a:t>ve</a:t>
            </a:r>
            <a:r>
              <a:rPr sz="2400" spc="-19" dirty="0" smtClean="0">
                <a:solidFill>
                  <a:srgbClr val="AF0F5C"/>
                </a:solidFill>
                <a:latin typeface="Times New Roman"/>
                <a:cs typeface="Times New Roman"/>
              </a:rPr>
              <a:t>m</a:t>
            </a:r>
            <a:r>
              <a:rPr sz="2400" spc="0" dirty="0" smtClean="0">
                <a:solidFill>
                  <a:srgbClr val="AF0F5C"/>
                </a:solidFill>
                <a:latin typeface="Times New Roman"/>
                <a:cs typeface="Times New Roman"/>
              </a:rPr>
              <a:t>be</a:t>
            </a:r>
            <a:r>
              <a:rPr sz="2400" spc="-89" dirty="0" smtClean="0">
                <a:solidFill>
                  <a:srgbClr val="AF0F5C"/>
                </a:solidFill>
                <a:latin typeface="Times New Roman"/>
                <a:cs typeface="Times New Roman"/>
              </a:rPr>
              <a:t>r</a:t>
            </a:r>
            <a:r>
              <a:rPr sz="2400" spc="0" dirty="0" smtClean="0">
                <a:solidFill>
                  <a:srgbClr val="AF0F5C"/>
                </a:solidFill>
                <a:latin typeface="Times New Roman"/>
                <a:cs typeface="Times New Roman"/>
              </a:rPr>
              <a:t>,</a:t>
            </a:r>
            <a:r>
              <a:rPr sz="2400" spc="9" dirty="0" smtClean="0">
                <a:solidFill>
                  <a:srgbClr val="AF0F5C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AF0F5C"/>
                </a:solidFill>
                <a:latin typeface="Times New Roman"/>
                <a:cs typeface="Times New Roman"/>
              </a:rPr>
              <a:t>1947</a:t>
            </a:r>
            <a:r>
              <a:rPr sz="2400" spc="0" dirty="0" smtClean="0">
                <a:latin typeface="Franklin Gothic Book"/>
                <a:cs typeface="Franklin Gothic Book"/>
              </a:rPr>
              <a:t>.</a:t>
            </a:r>
            <a:endParaRPr sz="2400">
              <a:latin typeface="Franklin Gothic Book"/>
              <a:cs typeface="Franklin Gothic Book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05628" y="3122675"/>
            <a:ext cx="3738372" cy="3735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860277"/>
            <a:ext cx="651698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0"/>
              </a:lnSpc>
              <a:spcBef>
                <a:spcPts val="148"/>
              </a:spcBef>
            </a:pPr>
            <a:r>
              <a:rPr sz="2800" spc="-89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P</a:t>
            </a:r>
            <a:r>
              <a:rPr sz="28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r</a:t>
            </a:r>
            <a:r>
              <a:rPr sz="28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ima</a:t>
            </a:r>
            <a:r>
              <a:rPr sz="2800" spc="-25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r</a:t>
            </a:r>
            <a:r>
              <a:rPr sz="2800" spc="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y</a:t>
            </a:r>
            <a:r>
              <a:rPr sz="2800" spc="-276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 </a:t>
            </a:r>
            <a:r>
              <a:rPr sz="28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a</a:t>
            </a:r>
            <a:r>
              <a:rPr sz="28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n</a:t>
            </a:r>
            <a:r>
              <a:rPr sz="2800" spc="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d</a:t>
            </a:r>
            <a:r>
              <a:rPr sz="2800" spc="-245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 </a:t>
            </a:r>
            <a:r>
              <a:rPr sz="2800" spc="-98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Se</a:t>
            </a:r>
            <a:r>
              <a:rPr sz="2800" spc="-88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c</a:t>
            </a:r>
            <a:r>
              <a:rPr sz="2800" spc="-93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o</a:t>
            </a:r>
            <a:r>
              <a:rPr sz="2800" spc="-98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n</a:t>
            </a:r>
            <a:r>
              <a:rPr sz="2800" spc="-103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d</a:t>
            </a:r>
            <a:r>
              <a:rPr sz="2800" spc="-93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a</a:t>
            </a:r>
            <a:r>
              <a:rPr sz="2800" spc="-2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r</a:t>
            </a:r>
            <a:r>
              <a:rPr sz="2800" spc="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y</a:t>
            </a:r>
            <a:r>
              <a:rPr sz="2800" spc="-18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 </a:t>
            </a:r>
            <a:r>
              <a:rPr sz="2800" spc="-93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E</a:t>
            </a:r>
            <a:r>
              <a:rPr sz="2800" spc="-103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d</a:t>
            </a:r>
            <a:r>
              <a:rPr sz="2800" spc="-93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u</a:t>
            </a:r>
            <a:r>
              <a:rPr sz="2800" spc="-88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c</a:t>
            </a:r>
            <a:r>
              <a:rPr sz="2800" spc="-93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atio</a:t>
            </a:r>
            <a:r>
              <a:rPr sz="2800" spc="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n</a:t>
            </a:r>
            <a:r>
              <a:rPr sz="2800" spc="-19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 </a:t>
            </a:r>
            <a:r>
              <a:rPr sz="2800" spc="-94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Commit</a:t>
            </a:r>
            <a:r>
              <a:rPr sz="2800" spc="-129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t</a:t>
            </a:r>
            <a:r>
              <a:rPr sz="2800" spc="-10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e</a:t>
            </a:r>
            <a:r>
              <a:rPr sz="2800" spc="0" dirty="0" smtClean="0">
                <a:solidFill>
                  <a:srgbClr val="C00000"/>
                </a:solidFill>
                <a:latin typeface="Franklin Gothic Medium"/>
                <a:cs typeface="Franklin Gothic Medium"/>
              </a:rPr>
              <a:t>e</a:t>
            </a:r>
            <a:endParaRPr sz="280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1689903"/>
            <a:ext cx="5029200" cy="47108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85"/>
              </a:lnSpc>
              <a:spcBef>
                <a:spcPts val="119"/>
              </a:spcBef>
            </a:pPr>
            <a:r>
              <a:rPr sz="3000" spc="0" baseline="1501" dirty="0" smtClean="0">
                <a:solidFill>
                  <a:srgbClr val="7ED13A"/>
                </a:solidFill>
                <a:latin typeface="Wingdings"/>
                <a:cs typeface="Wingdings"/>
              </a:rPr>
              <a:t></a:t>
            </a:r>
            <a:r>
              <a:rPr sz="3000" spc="17" baseline="1449" dirty="0" smtClean="0">
                <a:solidFill>
                  <a:srgbClr val="7ED13A"/>
                </a:solidFill>
                <a:latin typeface="Times New Roman"/>
                <a:cs typeface="Times New Roman"/>
              </a:rPr>
              <a:t> </a:t>
            </a:r>
            <a:r>
              <a:rPr sz="3600" spc="0" baseline="1224" dirty="0" smtClean="0">
                <a:latin typeface="Franklin Gothic Demi" pitchFamily="34" charset="0"/>
                <a:cs typeface="Franklin Gothic Book"/>
              </a:rPr>
              <a:t>The</a:t>
            </a:r>
            <a:r>
              <a:rPr sz="3600" spc="-104" baseline="1224" dirty="0" smtClean="0">
                <a:latin typeface="Franklin Gothic Demi" pitchFamily="34" charset="0"/>
                <a:cs typeface="Franklin Gothic Book"/>
              </a:rPr>
              <a:t> </a:t>
            </a:r>
            <a:r>
              <a:rPr sz="3600" spc="0" baseline="1224" dirty="0" smtClean="0">
                <a:latin typeface="Franklin Gothic Demi" pitchFamily="34" charset="0"/>
                <a:cs typeface="Franklin Gothic Book"/>
              </a:rPr>
              <a:t>Pri</a:t>
            </a:r>
            <a:r>
              <a:rPr sz="3600" spc="9" baseline="1224" dirty="0" smtClean="0">
                <a:latin typeface="Franklin Gothic Demi" pitchFamily="34" charset="0"/>
                <a:cs typeface="Franklin Gothic Book"/>
              </a:rPr>
              <a:t>m</a:t>
            </a:r>
            <a:r>
              <a:rPr sz="3600" spc="0" baseline="1224" dirty="0" smtClean="0">
                <a:latin typeface="Franklin Gothic Demi" pitchFamily="34" charset="0"/>
                <a:cs typeface="Franklin Gothic Book"/>
              </a:rPr>
              <a:t>ary</a:t>
            </a:r>
            <a:r>
              <a:rPr sz="3600" spc="-125" baseline="1224" dirty="0" smtClean="0">
                <a:latin typeface="Franklin Gothic Demi" pitchFamily="34" charset="0"/>
                <a:cs typeface="Franklin Gothic Book"/>
              </a:rPr>
              <a:t> </a:t>
            </a:r>
            <a:r>
              <a:rPr sz="3600" spc="0" baseline="1224" dirty="0" smtClean="0">
                <a:latin typeface="Franklin Gothic Demi" pitchFamily="34" charset="0"/>
                <a:cs typeface="Franklin Gothic Book"/>
              </a:rPr>
              <a:t>and</a:t>
            </a:r>
            <a:r>
              <a:rPr sz="3600" spc="-172" baseline="1224" dirty="0" smtClean="0">
                <a:latin typeface="Franklin Gothic Demi" pitchFamily="34" charset="0"/>
                <a:cs typeface="Franklin Gothic Book"/>
              </a:rPr>
              <a:t> </a:t>
            </a:r>
            <a:r>
              <a:rPr sz="3600" spc="0" baseline="1224" dirty="0" smtClean="0">
                <a:latin typeface="Franklin Gothic Demi" pitchFamily="34" charset="0"/>
                <a:cs typeface="Franklin Gothic Book"/>
              </a:rPr>
              <a:t>Secondary</a:t>
            </a:r>
            <a:r>
              <a:rPr sz="3600" spc="266" baseline="1224" dirty="0" smtClean="0">
                <a:latin typeface="Franklin Gothic Demi" pitchFamily="34" charset="0"/>
                <a:cs typeface="Franklin Gothic Book"/>
              </a:rPr>
              <a:t> </a:t>
            </a:r>
            <a:r>
              <a:rPr sz="3600" spc="0" baseline="1224" dirty="0" smtClean="0">
                <a:latin typeface="Franklin Gothic Demi" pitchFamily="34" charset="0"/>
                <a:cs typeface="Franklin Gothic Book"/>
              </a:rPr>
              <a:t>Educa</a:t>
            </a:r>
            <a:r>
              <a:rPr sz="3600" spc="9" baseline="1224" dirty="0" smtClean="0">
                <a:latin typeface="Franklin Gothic Demi" pitchFamily="34" charset="0"/>
                <a:cs typeface="Franklin Gothic Book"/>
              </a:rPr>
              <a:t>t</a:t>
            </a:r>
            <a:r>
              <a:rPr sz="3600" spc="0" baseline="1224" dirty="0" smtClean="0">
                <a:latin typeface="Franklin Gothic Demi" pitchFamily="34" charset="0"/>
                <a:cs typeface="Franklin Gothic Book"/>
              </a:rPr>
              <a:t>ion</a:t>
            </a:r>
            <a:endParaRPr sz="2400">
              <a:latin typeface="Franklin Gothic Demi" pitchFamily="34" charset="0"/>
              <a:cs typeface="Franklin Gothic Book"/>
            </a:endParaRPr>
          </a:p>
          <a:p>
            <a:pPr marL="195579" marR="56163">
              <a:lnSpc>
                <a:spcPts val="2721"/>
              </a:lnSpc>
              <a:spcBef>
                <a:spcPts val="40"/>
              </a:spcBef>
            </a:pPr>
            <a:r>
              <a:rPr sz="2400" spc="0" dirty="0" smtClean="0">
                <a:latin typeface="Franklin Gothic Demi" pitchFamily="34" charset="0"/>
                <a:cs typeface="Franklin Gothic Book"/>
              </a:rPr>
              <a:t>Com</a:t>
            </a:r>
            <a:r>
              <a:rPr sz="2400" spc="9" dirty="0" smtClean="0">
                <a:latin typeface="Franklin Gothic Demi" pitchFamily="34" charset="0"/>
                <a:cs typeface="Franklin Gothic Book"/>
              </a:rPr>
              <a:t>m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i</a:t>
            </a:r>
            <a:r>
              <a:rPr sz="2400" spc="4" dirty="0" smtClean="0">
                <a:latin typeface="Franklin Gothic Demi" pitchFamily="34" charset="0"/>
                <a:cs typeface="Franklin Gothic Book"/>
              </a:rPr>
              <a:t>t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tee</a:t>
            </a:r>
            <a:r>
              <a:rPr sz="2400" spc="100" dirty="0" smtClean="0">
                <a:latin typeface="Franklin Gothic Demi" pitchFamily="34" charset="0"/>
                <a:cs typeface="Franklin Gothic Book"/>
              </a:rPr>
              <a:t> 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“consider</a:t>
            </a:r>
            <a:r>
              <a:rPr sz="2400" spc="-4" dirty="0" smtClean="0">
                <a:latin typeface="Franklin Gothic Demi" pitchFamily="34" charset="0"/>
                <a:cs typeface="Franklin Gothic Book"/>
              </a:rPr>
              <a:t>e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d</a:t>
            </a:r>
            <a:r>
              <a:rPr sz="2400" spc="-120" dirty="0" smtClean="0">
                <a:latin typeface="Franklin Gothic Demi" pitchFamily="34" charset="0"/>
                <a:cs typeface="Franklin Gothic Book"/>
              </a:rPr>
              <a:t> 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it</a:t>
            </a:r>
            <a:r>
              <a:rPr sz="2400" spc="-76" dirty="0" smtClean="0">
                <a:latin typeface="Franklin Gothic Demi" pitchFamily="34" charset="0"/>
                <a:cs typeface="Franklin Gothic Book"/>
              </a:rPr>
              <a:t> 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ess</a:t>
            </a:r>
            <a:r>
              <a:rPr sz="2400" spc="4" dirty="0" smtClean="0">
                <a:latin typeface="Franklin Gothic Demi" pitchFamily="34" charset="0"/>
                <a:cs typeface="Franklin Gothic Book"/>
              </a:rPr>
              <a:t>e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nt</a:t>
            </a:r>
            <a:r>
              <a:rPr sz="2400" spc="4" dirty="0" smtClean="0">
                <a:latin typeface="Franklin Gothic Demi" pitchFamily="34" charset="0"/>
                <a:cs typeface="Franklin Gothic Book"/>
              </a:rPr>
              <a:t>i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al</a:t>
            </a:r>
            <a:r>
              <a:rPr sz="2400" spc="-59" dirty="0" smtClean="0">
                <a:latin typeface="Franklin Gothic Demi" pitchFamily="34" charset="0"/>
                <a:cs typeface="Franklin Gothic Book"/>
              </a:rPr>
              <a:t> 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that </a:t>
            </a:r>
            <a:endParaRPr sz="2400">
              <a:latin typeface="Franklin Gothic Demi" pitchFamily="34" charset="0"/>
              <a:cs typeface="Franklin Gothic Book"/>
            </a:endParaRPr>
          </a:p>
          <a:p>
            <a:pPr marL="195579" marR="56163">
              <a:lnSpc>
                <a:spcPts val="2721"/>
              </a:lnSpc>
              <a:spcBef>
                <a:spcPts val="157"/>
              </a:spcBef>
            </a:pPr>
            <a:r>
              <a:rPr sz="2400" spc="0" dirty="0" smtClean="0">
                <a:latin typeface="Franklin Gothic Demi" pitchFamily="34" charset="0"/>
                <a:cs typeface="Franklin Gothic Book"/>
              </a:rPr>
              <a:t>a</a:t>
            </a:r>
            <a:r>
              <a:rPr sz="2400" spc="-102" dirty="0" smtClean="0">
                <a:latin typeface="Franklin Gothic Demi" pitchFamily="34" charset="0"/>
                <a:cs typeface="Franklin Gothic Book"/>
              </a:rPr>
              <a:t> 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nat</a:t>
            </a:r>
            <a:r>
              <a:rPr sz="2400" spc="8" dirty="0" smtClean="0">
                <a:latin typeface="Franklin Gothic Demi" pitchFamily="34" charset="0"/>
                <a:cs typeface="Franklin Gothic Book"/>
              </a:rPr>
              <a:t>i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onal</a:t>
            </a:r>
            <a:r>
              <a:rPr sz="2400" spc="314" dirty="0" smtClean="0">
                <a:latin typeface="Franklin Gothic Demi" pitchFamily="34" charset="0"/>
                <a:cs typeface="Franklin Gothic Book"/>
              </a:rPr>
              <a:t> 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sys</a:t>
            </a:r>
            <a:r>
              <a:rPr sz="2400" spc="4" dirty="0" smtClean="0">
                <a:latin typeface="Franklin Gothic Demi" pitchFamily="34" charset="0"/>
                <a:cs typeface="Franklin Gothic Book"/>
              </a:rPr>
              <a:t>t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em</a:t>
            </a:r>
            <a:r>
              <a:rPr sz="2400" spc="203" dirty="0" smtClean="0">
                <a:latin typeface="Franklin Gothic Demi" pitchFamily="34" charset="0"/>
                <a:cs typeface="Franklin Gothic Book"/>
              </a:rPr>
              <a:t> 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of</a:t>
            </a:r>
            <a:r>
              <a:rPr sz="2400" spc="-75" dirty="0" smtClean="0">
                <a:latin typeface="Franklin Gothic Demi" pitchFamily="34" charset="0"/>
                <a:cs typeface="Franklin Gothic Book"/>
              </a:rPr>
              <a:t> 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educa</a:t>
            </a:r>
            <a:r>
              <a:rPr sz="2400" spc="9" dirty="0" smtClean="0">
                <a:latin typeface="Franklin Gothic Demi" pitchFamily="34" charset="0"/>
                <a:cs typeface="Franklin Gothic Book"/>
              </a:rPr>
              <a:t>t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ion</a:t>
            </a:r>
            <a:r>
              <a:rPr sz="2400" spc="1" dirty="0" smtClean="0">
                <a:latin typeface="Franklin Gothic Demi" pitchFamily="34" charset="0"/>
                <a:cs typeface="Franklin Gothic Book"/>
              </a:rPr>
              <a:t> 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shou</a:t>
            </a:r>
            <a:r>
              <a:rPr sz="2400" spc="4" dirty="0" smtClean="0">
                <a:latin typeface="Franklin Gothic Demi" pitchFamily="34" charset="0"/>
                <a:cs typeface="Franklin Gothic Book"/>
              </a:rPr>
              <a:t>l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d </a:t>
            </a:r>
            <a:endParaRPr sz="2400">
              <a:latin typeface="Franklin Gothic Demi" pitchFamily="34" charset="0"/>
              <a:cs typeface="Franklin Gothic Book"/>
            </a:endParaRPr>
          </a:p>
          <a:p>
            <a:pPr marL="195579" marR="56163">
              <a:lnSpc>
                <a:spcPts val="2721"/>
              </a:lnSpc>
              <a:spcBef>
                <a:spcPts val="157"/>
              </a:spcBef>
            </a:pPr>
            <a:r>
              <a:rPr sz="2400" spc="0" dirty="0" smtClean="0">
                <a:latin typeface="Franklin Gothic Demi" pitchFamily="34" charset="0"/>
                <a:cs typeface="Franklin Gothic Book"/>
              </a:rPr>
              <a:t>be</a:t>
            </a:r>
            <a:r>
              <a:rPr sz="2400" spc="-70" dirty="0" smtClean="0">
                <a:latin typeface="Franklin Gothic Demi" pitchFamily="34" charset="0"/>
                <a:cs typeface="Franklin Gothic Book"/>
              </a:rPr>
              <a:t> 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based</a:t>
            </a:r>
            <a:r>
              <a:rPr sz="2400" spc="-169" dirty="0" smtClean="0">
                <a:latin typeface="Franklin Gothic Demi" pitchFamily="34" charset="0"/>
                <a:cs typeface="Franklin Gothic Book"/>
              </a:rPr>
              <a:t> 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on</a:t>
            </a:r>
            <a:r>
              <a:rPr sz="2400" spc="61" dirty="0" smtClean="0">
                <a:latin typeface="Franklin Gothic Demi" pitchFamily="34" charset="0"/>
                <a:cs typeface="Franklin Gothic Book"/>
              </a:rPr>
              <a:t> </a:t>
            </a:r>
            <a:r>
              <a:rPr sz="2400" spc="0" dirty="0" smtClean="0">
                <a:latin typeface="Franklin Gothic Demi" pitchFamily="34" charset="0"/>
                <a:cs typeface="Franklin Gothic Book"/>
              </a:rPr>
              <a:t>the</a:t>
            </a:r>
            <a:r>
              <a:rPr sz="2400" spc="-82" dirty="0" smtClean="0">
                <a:latin typeface="Franklin Gothic Demi" pitchFamily="34" charset="0"/>
                <a:cs typeface="Franklin Gothic Book"/>
              </a:rPr>
              <a:t> </a:t>
            </a:r>
            <a:r>
              <a:rPr sz="2400" spc="0" smtClean="0">
                <a:latin typeface="Franklin Gothic Demi" pitchFamily="34" charset="0"/>
                <a:cs typeface="Franklin Gothic Book"/>
              </a:rPr>
              <a:t>st</a:t>
            </a:r>
            <a:r>
              <a:rPr sz="2400" spc="8" smtClean="0">
                <a:latin typeface="Franklin Gothic Demi" pitchFamily="34" charset="0"/>
                <a:cs typeface="Franklin Gothic Book"/>
              </a:rPr>
              <a:t>r</a:t>
            </a:r>
            <a:r>
              <a:rPr sz="2400" spc="0" smtClean="0">
                <a:latin typeface="Franklin Gothic Demi" pitchFamily="34" charset="0"/>
                <a:cs typeface="Franklin Gothic Book"/>
              </a:rPr>
              <a:t>ong</a:t>
            </a:r>
            <a:r>
              <a:rPr sz="2400" spc="179" smtClean="0">
                <a:latin typeface="Franklin Gothic Demi" pitchFamily="34" charset="0"/>
                <a:cs typeface="Franklin Gothic Book"/>
              </a:rPr>
              <a:t> </a:t>
            </a:r>
            <a:r>
              <a:rPr sz="2400" spc="0" smtClean="0">
                <a:latin typeface="Franklin Gothic Demi" pitchFamily="34" charset="0"/>
                <a:cs typeface="Franklin Gothic Book"/>
              </a:rPr>
              <a:t>founda</a:t>
            </a:r>
            <a:r>
              <a:rPr sz="2400" spc="4" smtClean="0">
                <a:latin typeface="Franklin Gothic Demi" pitchFamily="34" charset="0"/>
                <a:cs typeface="Franklin Gothic Book"/>
              </a:rPr>
              <a:t>t</a:t>
            </a:r>
            <a:r>
              <a:rPr sz="2400" spc="0" smtClean="0">
                <a:latin typeface="Franklin Gothic Demi" pitchFamily="34" charset="0"/>
                <a:cs typeface="Franklin Gothic Book"/>
              </a:rPr>
              <a:t>ions</a:t>
            </a:r>
            <a:r>
              <a:rPr lang="en-US" sz="2400" spc="381" dirty="0" smtClean="0">
                <a:latin typeface="Franklin Gothic Demi" pitchFamily="34" charset="0"/>
                <a:cs typeface="Franklin Gothic Book"/>
              </a:rPr>
              <a:t> </a:t>
            </a:r>
            <a:r>
              <a:rPr lang="en-US" sz="2400" spc="381" dirty="0" smtClean="0">
                <a:latin typeface="Arial Rounded MT Bold" pitchFamily="34" charset="0"/>
                <a:cs typeface="Franklin Gothic Book"/>
              </a:rPr>
              <a:t>of free and compulsory primary education”.</a:t>
            </a:r>
          </a:p>
          <a:p>
            <a:pPr marL="195579" marR="56163">
              <a:lnSpc>
                <a:spcPts val="2721"/>
              </a:lnSpc>
              <a:spcBef>
                <a:spcPts val="157"/>
              </a:spcBef>
            </a:pPr>
            <a:r>
              <a:rPr lang="en-US" sz="2400" spc="381" dirty="0" smtClean="0">
                <a:latin typeface="Arial Rounded MT Bold" pitchFamily="34" charset="0"/>
                <a:cs typeface="Franklin Gothic Book"/>
              </a:rPr>
              <a:t>It proposed separate pre-primary and primary education stages for children of ages 3 to 6 and 6 to 11.</a:t>
            </a:r>
            <a:endParaRPr sz="2400">
              <a:latin typeface="Arial Rounded MT Bold" pitchFamily="34" charset="0"/>
              <a:cs typeface="Franklin Gothic Book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0" y="365760"/>
                </a:moveTo>
                <a:lnTo>
                  <a:pt x="9144000" y="365760"/>
                </a:lnTo>
                <a:lnTo>
                  <a:pt x="914400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7ED1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39540" y="3592068"/>
            <a:ext cx="5497068" cy="34030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267200" y="3810000"/>
            <a:ext cx="4876800" cy="304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-195072" y="3592068"/>
            <a:ext cx="4824984" cy="34030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3810000"/>
            <a:ext cx="4236720" cy="3048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57200" y="533400"/>
            <a:ext cx="8150859" cy="14257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88900" marR="39918">
              <a:lnSpc>
                <a:spcPts val="2970"/>
              </a:lnSpc>
              <a:spcBef>
                <a:spcPts val="148"/>
              </a:spcBef>
            </a:pPr>
            <a:r>
              <a:rPr sz="2400" spc="-1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spc="-104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sz="2400" spc="-94" dirty="0" smtClean="0">
                <a:latin typeface="Times New Roman" pitchFamily="18" charset="0"/>
                <a:cs typeface="Times New Roman" pitchFamily="18" charset="0"/>
              </a:rPr>
              <a:t>ul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spc="-26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93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spc="-103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sz="2400" spc="-93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sz="2400" spc="-88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sz="2400" spc="-93" dirty="0" smtClean="0">
                <a:latin typeface="Times New Roman" pitchFamily="18" charset="0"/>
                <a:cs typeface="Times New Roman" pitchFamily="18" charset="0"/>
              </a:rPr>
              <a:t>atio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2400" spc="-19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94" dirty="0" smtClean="0">
                <a:latin typeface="Times New Roman" pitchFamily="18" charset="0"/>
                <a:cs typeface="Times New Roman" pitchFamily="18" charset="0"/>
              </a:rPr>
              <a:t>Commit</a:t>
            </a:r>
            <a:r>
              <a:rPr sz="2400" spc="-129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spc="-1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95579" indent="-182879">
              <a:lnSpc>
                <a:spcPts val="2721"/>
              </a:lnSpc>
              <a:spcBef>
                <a:spcPts val="1879"/>
              </a:spcBef>
            </a:pP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</a:t>
            </a:r>
            <a:r>
              <a:rPr sz="2400" spc="1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-1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Comm</a:t>
            </a:r>
            <a:r>
              <a:rPr sz="2400" spc="9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ttee</a:t>
            </a:r>
            <a:r>
              <a:rPr sz="2400" spc="14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on</a:t>
            </a:r>
            <a:r>
              <a:rPr sz="2400" spc="-8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Adult</a:t>
            </a:r>
            <a:r>
              <a:rPr sz="2400" spc="14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Educa</a:t>
            </a:r>
            <a:r>
              <a:rPr sz="2400" spc="4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ion</a:t>
            </a:r>
            <a:r>
              <a:rPr sz="2400" spc="2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poin</a:t>
            </a:r>
            <a:r>
              <a:rPr sz="2400" spc="9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ed</a:t>
            </a:r>
            <a:r>
              <a:rPr sz="2400" spc="6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out</a:t>
            </a:r>
            <a:r>
              <a:rPr sz="2400" spc="-2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that</a:t>
            </a:r>
            <a:r>
              <a:rPr sz="2400" spc="-18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400" spc="9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lit</a:t>
            </a:r>
            <a:r>
              <a:rPr sz="2400" spc="-4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racy</a:t>
            </a:r>
            <a:r>
              <a:rPr sz="2400" spc="2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was 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95579">
              <a:lnSpc>
                <a:spcPts val="2831"/>
              </a:lnSpc>
              <a:spcBef>
                <a:spcPts val="138"/>
              </a:spcBef>
            </a:pP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high</a:t>
            </a:r>
            <a:r>
              <a:rPr sz="2400" spc="-18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sz="2400" spc="-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85 percent</a:t>
            </a:r>
            <a:r>
              <a:rPr sz="2400" spc="1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and,</a:t>
            </a:r>
            <a:r>
              <a:rPr sz="2400" spc="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sz="2400" spc="-6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then</a:t>
            </a:r>
            <a:r>
              <a:rPr sz="2400" spc="6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ra</a:t>
            </a:r>
            <a:r>
              <a:rPr sz="2400" spc="4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spc="-3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sz="2400" spc="-7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inc</a:t>
            </a:r>
            <a:r>
              <a:rPr sz="2400" spc="4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ease</a:t>
            </a:r>
            <a:r>
              <a:rPr sz="2400" spc="-3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sz="2400" spc="-7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sz="2400" spc="4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te</a:t>
            </a:r>
            <a:r>
              <a:rPr sz="2400" spc="9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 spc="-9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cy,</a:t>
            </a:r>
            <a:r>
              <a:rPr sz="2400" spc="-23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140 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95579">
              <a:lnSpc>
                <a:spcPts val="2721"/>
              </a:lnSpc>
              <a:spcBef>
                <a:spcPts val="144"/>
              </a:spcBef>
            </a:pP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yea</a:t>
            </a:r>
            <a:r>
              <a:rPr sz="2400" spc="9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400" spc="-3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9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ould</a:t>
            </a:r>
            <a:r>
              <a:rPr sz="2400" spc="-1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be</a:t>
            </a:r>
            <a:r>
              <a:rPr sz="2400" spc="-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re</a:t>
            </a:r>
            <a:r>
              <a:rPr sz="2400" spc="4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ui</a:t>
            </a:r>
            <a:r>
              <a:rPr sz="2400" spc="8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ed</a:t>
            </a:r>
            <a:r>
              <a:rPr sz="2400" spc="19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sz="2400" spc="-22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get</a:t>
            </a:r>
            <a:r>
              <a:rPr sz="2400" spc="-6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 spc="9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sz="2400" spc="-8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sz="2400" spc="-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-4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prob</a:t>
            </a:r>
            <a:r>
              <a:rPr sz="2400" spc="9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em.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57200" y="2819400"/>
            <a:ext cx="8379460" cy="107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It</a:t>
            </a:r>
            <a:r>
              <a:rPr sz="2400" spc="2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sta</a:t>
            </a:r>
            <a:r>
              <a:rPr sz="2400" spc="4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ed,</a:t>
            </a:r>
            <a:r>
              <a:rPr sz="2400" spc="-2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“The</a:t>
            </a:r>
            <a:r>
              <a:rPr sz="2400" spc="-2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pr</a:t>
            </a:r>
            <a:r>
              <a:rPr sz="2400" spc="4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sz="2400" spc="4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ry</a:t>
            </a:r>
            <a:r>
              <a:rPr sz="2400" spc="-19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aim</a:t>
            </a:r>
            <a:r>
              <a:rPr sz="2400" spc="-7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sz="2400" spc="-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-11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camp</a:t>
            </a:r>
            <a:r>
              <a:rPr sz="2400" spc="4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ign</a:t>
            </a:r>
            <a:r>
              <a:rPr sz="2400" spc="21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mu</a:t>
            </a:r>
            <a:r>
              <a:rPr sz="2400" spc="4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spc="-6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be</a:t>
            </a:r>
            <a:r>
              <a:rPr sz="2400" spc="-9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not</a:t>
            </a:r>
            <a:r>
              <a:rPr sz="2400" spc="1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4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er</a:t>
            </a:r>
            <a:r>
              <a:rPr sz="2400" spc="4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ly</a:t>
            </a:r>
            <a:r>
              <a:rPr sz="2400" spc="-6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to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 marR="49152">
              <a:lnSpc>
                <a:spcPct val="94482"/>
              </a:lnSpc>
              <a:spcBef>
                <a:spcPts val="66"/>
              </a:spcBef>
            </a:pP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make</a:t>
            </a:r>
            <a:r>
              <a:rPr sz="2400" spc="-6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adul</a:t>
            </a:r>
            <a:r>
              <a:rPr sz="2400" spc="8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400" spc="-3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sz="2400" spc="4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te</a:t>
            </a:r>
            <a:r>
              <a:rPr sz="2400" spc="9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 spc="-9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te</a:t>
            </a:r>
            <a:r>
              <a:rPr sz="2400" spc="-13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but</a:t>
            </a:r>
            <a:r>
              <a:rPr sz="2400" spc="-6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sz="2400" spc="-22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keep</a:t>
            </a:r>
            <a:r>
              <a:rPr sz="2400" spc="-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them</a:t>
            </a:r>
            <a:r>
              <a:rPr sz="2400" spc="-5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sz="2400" spc="4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terate</a:t>
            </a:r>
            <a:r>
              <a:rPr sz="2400" spc="-9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sz="2400" spc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</TotalTime>
  <Words>1169</Words>
  <Application>Microsoft Office PowerPoint</Application>
  <PresentationFormat>On-screen Show (4:3)</PresentationFormat>
  <Paragraphs>252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Review of Educational Policies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ApnaITcenter</cp:lastModifiedBy>
  <cp:revision>31</cp:revision>
  <dcterms:modified xsi:type="dcterms:W3CDTF">2020-04-01T21:24:42Z</dcterms:modified>
</cp:coreProperties>
</file>